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6.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7.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 id="2147483685" r:id="rId2"/>
    <p:sldMasterId id="2147483660" r:id="rId3"/>
    <p:sldMasterId id="2147483665" r:id="rId4"/>
    <p:sldMasterId id="2147483669" r:id="rId5"/>
    <p:sldMasterId id="2147483672" r:id="rId6"/>
    <p:sldMasterId id="2147483676" r:id="rId7"/>
    <p:sldMasterId id="2147483679" r:id="rId8"/>
  </p:sldMasterIdLst>
  <p:handoutMasterIdLst>
    <p:handoutMasterId r:id="rId19"/>
  </p:handoutMasterIdLst>
  <p:sldIdLst>
    <p:sldId id="256" r:id="rId9"/>
    <p:sldId id="267" r:id="rId10"/>
    <p:sldId id="264" r:id="rId11"/>
    <p:sldId id="266" r:id="rId12"/>
    <p:sldId id="270" r:id="rId13"/>
    <p:sldId id="260" r:id="rId14"/>
    <p:sldId id="263" r:id="rId15"/>
    <p:sldId id="268" r:id="rId16"/>
    <p:sldId id="258" r:id="rId17"/>
    <p:sldId id="265" r:id="rId1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A5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70" autoAdjust="0"/>
    <p:restoredTop sz="94660"/>
  </p:normalViewPr>
  <p:slideViewPr>
    <p:cSldViewPr snapToGrid="0">
      <p:cViewPr varScale="1">
        <p:scale>
          <a:sx n="162" d="100"/>
          <a:sy n="162" d="100"/>
        </p:scale>
        <p:origin x="3042" y="144"/>
      </p:cViewPr>
      <p:guideLst/>
    </p:cSldViewPr>
  </p:slideViewPr>
  <p:notesTextViewPr>
    <p:cViewPr>
      <p:scale>
        <a:sx n="1" d="1"/>
        <a:sy n="1" d="1"/>
      </p:scale>
      <p:origin x="0" y="0"/>
    </p:cViewPr>
  </p:notesTextViewPr>
  <p:notesViewPr>
    <p:cSldViewPr snapToGrid="0">
      <p:cViewPr varScale="1">
        <p:scale>
          <a:sx n="85" d="100"/>
          <a:sy n="85" d="100"/>
        </p:scale>
        <p:origin x="380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CC9B5F59-95DD-4D3B-8BC7-4E1A598C051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52D31000-B377-43F5-B823-5A4D6A0A8B2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27D75-69EC-4C6C-BCA4-C9A7F8E69D1C}" type="datetimeFigureOut">
              <a:rPr lang="sv-SE" smtClean="0"/>
              <a:t>2023-10-17</a:t>
            </a:fld>
            <a:endParaRPr lang="sv-SE"/>
          </a:p>
        </p:txBody>
      </p:sp>
      <p:sp>
        <p:nvSpPr>
          <p:cNvPr id="4" name="Platshållare för sidfot 3">
            <a:extLst>
              <a:ext uri="{FF2B5EF4-FFF2-40B4-BE49-F238E27FC236}">
                <a16:creationId xmlns:a16="http://schemas.microsoft.com/office/drawing/2014/main" id="{14F0ECBA-8551-416B-B2A7-DB59A16AE77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4448C6E5-BEA5-4966-8AF0-D27CEDCA33E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803FDA-AEFA-4A5A-8AAF-D5121EF1B809}" type="slidenum">
              <a:rPr lang="sv-SE" smtClean="0"/>
              <a:t>‹#›</a:t>
            </a:fld>
            <a:endParaRPr lang="sv-SE"/>
          </a:p>
        </p:txBody>
      </p:sp>
    </p:spTree>
    <p:extLst>
      <p:ext uri="{BB962C8B-B14F-4D97-AF65-F5344CB8AC3E}">
        <p14:creationId xmlns:p14="http://schemas.microsoft.com/office/powerpoint/2010/main" val="252573416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16BD3B-8998-4474-8135-AF909C260B9D}"/>
              </a:ext>
            </a:extLst>
          </p:cNvPr>
          <p:cNvSpPr>
            <a:spLocks noGrp="1"/>
          </p:cNvSpPr>
          <p:nvPr>
            <p:ph type="ctrTitle"/>
          </p:nvPr>
        </p:nvSpPr>
        <p:spPr>
          <a:xfrm>
            <a:off x="977069" y="267784"/>
            <a:ext cx="9144000" cy="2387600"/>
          </a:xfrm>
          <a:prstGeom prst="rect">
            <a:avLst/>
          </a:prstGeom>
        </p:spPr>
        <p:txBody>
          <a:bodyPr anchor="b"/>
          <a:lstStyle>
            <a:lvl1pPr algn="l">
              <a:defRPr sz="6000" b="1">
                <a:solidFill>
                  <a:schemeClr val="bg1"/>
                </a:solidFill>
              </a:defRPr>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id="{AFBC50F6-5581-4B27-8CB3-A6491DCDF35F}"/>
              </a:ext>
            </a:extLst>
          </p:cNvPr>
          <p:cNvSpPr>
            <a:spLocks noGrp="1"/>
          </p:cNvSpPr>
          <p:nvPr>
            <p:ph type="subTitle" idx="1"/>
          </p:nvPr>
        </p:nvSpPr>
        <p:spPr>
          <a:xfrm>
            <a:off x="977069" y="2655384"/>
            <a:ext cx="9144000" cy="1655762"/>
          </a:xfrm>
          <a:prstGeom prst="rect">
            <a:avLst/>
          </a:prstGeom>
        </p:spPr>
        <p:txBody>
          <a:bodyPr/>
          <a:lstStyle>
            <a:lvl1pPr marL="0" indent="0" algn="l">
              <a:lnSpc>
                <a:spcPct val="90000"/>
              </a:lnSpc>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4" name="Platshållare för datum 3">
            <a:extLst>
              <a:ext uri="{FF2B5EF4-FFF2-40B4-BE49-F238E27FC236}">
                <a16:creationId xmlns:a16="http://schemas.microsoft.com/office/drawing/2014/main" id="{DFD6AEC0-02C2-4B82-832B-3D66A9B0774A}"/>
              </a:ext>
            </a:extLst>
          </p:cNvPr>
          <p:cNvSpPr>
            <a:spLocks noGrp="1"/>
          </p:cNvSpPr>
          <p:nvPr>
            <p:ph type="dt" sz="half" idx="10"/>
          </p:nvPr>
        </p:nvSpPr>
        <p:spPr/>
        <p:txBody>
          <a:bodyPr/>
          <a:lstStyle>
            <a:lvl1pPr>
              <a:defRPr>
                <a:solidFill>
                  <a:schemeClr val="bg1"/>
                </a:solidFill>
              </a:defRPr>
            </a:lvl1pPr>
          </a:lstStyle>
          <a:p>
            <a:fld id="{C3C06C61-4A79-4642-8BF4-4E63ADF85E7E}" type="datetimeFigureOut">
              <a:rPr lang="sv-SE" smtClean="0"/>
              <a:pPr/>
              <a:t>2023-10-17</a:t>
            </a:fld>
            <a:endParaRPr lang="sv-SE"/>
          </a:p>
        </p:txBody>
      </p:sp>
      <p:sp>
        <p:nvSpPr>
          <p:cNvPr id="5" name="Platshållare för sidfot 4">
            <a:extLst>
              <a:ext uri="{FF2B5EF4-FFF2-40B4-BE49-F238E27FC236}">
                <a16:creationId xmlns:a16="http://schemas.microsoft.com/office/drawing/2014/main" id="{1EDFF23C-A6C6-4730-A5DA-2CC976C33E47}"/>
              </a:ext>
            </a:extLst>
          </p:cNvPr>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a:extLst>
              <a:ext uri="{FF2B5EF4-FFF2-40B4-BE49-F238E27FC236}">
                <a16:creationId xmlns:a16="http://schemas.microsoft.com/office/drawing/2014/main" id="{0FC7E42E-4B0D-4DE1-A164-852FE9225514}"/>
              </a:ext>
            </a:extLst>
          </p:cNvPr>
          <p:cNvSpPr>
            <a:spLocks noGrp="1"/>
          </p:cNvSpPr>
          <p:nvPr>
            <p:ph type="sldNum" sz="quarter" idx="12"/>
          </p:nvPr>
        </p:nvSpPr>
        <p:spPr/>
        <p:txBody>
          <a:bodyPr/>
          <a:lstStyle>
            <a:lvl1pPr>
              <a:defRPr>
                <a:solidFill>
                  <a:schemeClr val="bg1"/>
                </a:solidFill>
              </a:defRPr>
            </a:lvl1pPr>
          </a:lstStyle>
          <a:p>
            <a:fld id="{D4EF9FA2-F137-4B9A-A308-AEEF49F744D8}" type="slidenum">
              <a:rPr lang="sv-SE" smtClean="0"/>
              <a:pPr/>
              <a:t>‹#›</a:t>
            </a:fld>
            <a:endParaRPr lang="sv-SE"/>
          </a:p>
        </p:txBody>
      </p:sp>
    </p:spTree>
    <p:extLst>
      <p:ext uri="{BB962C8B-B14F-4D97-AF65-F5344CB8AC3E}">
        <p14:creationId xmlns:p14="http://schemas.microsoft.com/office/powerpoint/2010/main" val="1906934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ågrät bild med innehåll">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07EED43E-842D-4052-8D46-1187F216AA15}"/>
              </a:ext>
            </a:extLst>
          </p:cNvPr>
          <p:cNvSpPr>
            <a:spLocks noGrp="1"/>
          </p:cNvSpPr>
          <p:nvPr>
            <p:ph type="pic" sz="quarter" idx="10"/>
          </p:nvPr>
        </p:nvSpPr>
        <p:spPr>
          <a:xfrm>
            <a:off x="0" y="0"/>
            <a:ext cx="12192000" cy="3349625"/>
          </a:xfrm>
          <a:prstGeom prst="rect">
            <a:avLst/>
          </a:prstGeom>
        </p:spPr>
        <p:txBody>
          <a:bodyPr/>
          <a:lstStyle/>
          <a:p>
            <a:r>
              <a:rPr lang="sv-SE"/>
              <a:t>Klicka på ikonen för att lägga till en bild</a:t>
            </a:r>
          </a:p>
        </p:txBody>
      </p:sp>
      <p:sp>
        <p:nvSpPr>
          <p:cNvPr id="6" name="Platshållare för text 5">
            <a:extLst>
              <a:ext uri="{FF2B5EF4-FFF2-40B4-BE49-F238E27FC236}">
                <a16:creationId xmlns:a16="http://schemas.microsoft.com/office/drawing/2014/main" id="{E9484A58-EF86-4261-B694-CF7D71D98E38}"/>
              </a:ext>
            </a:extLst>
          </p:cNvPr>
          <p:cNvSpPr>
            <a:spLocks noGrp="1"/>
          </p:cNvSpPr>
          <p:nvPr>
            <p:ph type="body" sz="quarter" idx="11" hasCustomPrompt="1"/>
          </p:nvPr>
        </p:nvSpPr>
        <p:spPr>
          <a:xfrm>
            <a:off x="664989" y="3814763"/>
            <a:ext cx="7639050" cy="865302"/>
          </a:xfrm>
          <a:prstGeom prst="rect">
            <a:avLst/>
          </a:prstGeom>
        </p:spPr>
        <p:txBody>
          <a:bodyPr/>
          <a:lstStyle>
            <a:lvl1pPr marL="0" indent="0">
              <a:buNone/>
              <a:defRPr sz="3200" b="1">
                <a:solidFill>
                  <a:schemeClr val="accent1"/>
                </a:solidFill>
                <a:latin typeface="+mj-lt"/>
              </a:defRPr>
            </a:lvl1pPr>
          </a:lstStyle>
          <a:p>
            <a:pPr lvl="0"/>
            <a:r>
              <a:rPr lang="sv-SE" dirty="0"/>
              <a:t>Rubrik på en eller två rader</a:t>
            </a:r>
          </a:p>
        </p:txBody>
      </p:sp>
      <p:sp>
        <p:nvSpPr>
          <p:cNvPr id="8" name="Platshållare för text 7">
            <a:extLst>
              <a:ext uri="{FF2B5EF4-FFF2-40B4-BE49-F238E27FC236}">
                <a16:creationId xmlns:a16="http://schemas.microsoft.com/office/drawing/2014/main" id="{1BD35C61-DA37-4083-AB46-FBE3371538C4}"/>
              </a:ext>
            </a:extLst>
          </p:cNvPr>
          <p:cNvSpPr>
            <a:spLocks noGrp="1"/>
          </p:cNvSpPr>
          <p:nvPr>
            <p:ph type="body" sz="quarter" idx="12" hasCustomPrompt="1"/>
          </p:nvPr>
        </p:nvSpPr>
        <p:spPr>
          <a:xfrm>
            <a:off x="657225" y="5070475"/>
            <a:ext cx="7680325" cy="1620838"/>
          </a:xfrm>
          <a:prstGeom prst="rect">
            <a:avLst/>
          </a:prstGeom>
        </p:spPr>
        <p:txBody>
          <a:bodyPr/>
          <a:lstStyle>
            <a:lvl1pPr>
              <a:lnSpc>
                <a:spcPct val="130000"/>
              </a:lnSpc>
              <a:defRPr sz="2400"/>
            </a:lvl1pPr>
            <a:lvl2pPr>
              <a:lnSpc>
                <a:spcPct val="130000"/>
              </a:lnSpc>
              <a:defRPr sz="1800"/>
            </a:lvl2pPr>
          </a:lstStyle>
          <a:p>
            <a:pPr lvl="0"/>
            <a:r>
              <a:rPr lang="sv-SE" dirty="0"/>
              <a:t>Valfri text</a:t>
            </a:r>
          </a:p>
          <a:p>
            <a:pPr lvl="1"/>
            <a:r>
              <a:rPr lang="sv-SE" dirty="0"/>
              <a:t>Nivå två</a:t>
            </a:r>
          </a:p>
        </p:txBody>
      </p:sp>
    </p:spTree>
    <p:extLst>
      <p:ext uri="{BB962C8B-B14F-4D97-AF65-F5344CB8AC3E}">
        <p14:creationId xmlns:p14="http://schemas.microsoft.com/office/powerpoint/2010/main" val="2800961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odrät bild med innehåll">
    <p:spTree>
      <p:nvGrpSpPr>
        <p:cNvPr id="1" name=""/>
        <p:cNvGrpSpPr/>
        <p:nvPr/>
      </p:nvGrpSpPr>
      <p:grpSpPr>
        <a:xfrm>
          <a:off x="0" y="0"/>
          <a:ext cx="0" cy="0"/>
          <a:chOff x="0" y="0"/>
          <a:chExt cx="0" cy="0"/>
        </a:xfrm>
      </p:grpSpPr>
      <p:sp>
        <p:nvSpPr>
          <p:cNvPr id="6" name="Platshållare för text 5">
            <a:extLst>
              <a:ext uri="{FF2B5EF4-FFF2-40B4-BE49-F238E27FC236}">
                <a16:creationId xmlns:a16="http://schemas.microsoft.com/office/drawing/2014/main" id="{E9484A58-EF86-4261-B694-CF7D71D98E38}"/>
              </a:ext>
            </a:extLst>
          </p:cNvPr>
          <p:cNvSpPr>
            <a:spLocks noGrp="1"/>
          </p:cNvSpPr>
          <p:nvPr>
            <p:ph type="body" sz="quarter" idx="11" hasCustomPrompt="1"/>
          </p:nvPr>
        </p:nvSpPr>
        <p:spPr>
          <a:xfrm>
            <a:off x="5752378" y="697491"/>
            <a:ext cx="6168689" cy="865302"/>
          </a:xfrm>
          <a:prstGeom prst="rect">
            <a:avLst/>
          </a:prstGeom>
        </p:spPr>
        <p:txBody>
          <a:bodyPr/>
          <a:lstStyle>
            <a:lvl1pPr marL="0" indent="0">
              <a:buNone/>
              <a:defRPr sz="3200" b="1">
                <a:solidFill>
                  <a:schemeClr val="accent1"/>
                </a:solidFill>
                <a:latin typeface="+mj-lt"/>
              </a:defRPr>
            </a:lvl1pPr>
          </a:lstStyle>
          <a:p>
            <a:pPr lvl="0"/>
            <a:r>
              <a:rPr lang="sv-SE" dirty="0"/>
              <a:t>Rubrik på en eller två rader</a:t>
            </a:r>
          </a:p>
        </p:txBody>
      </p:sp>
      <p:sp>
        <p:nvSpPr>
          <p:cNvPr id="8" name="Platshållare för text 7">
            <a:extLst>
              <a:ext uri="{FF2B5EF4-FFF2-40B4-BE49-F238E27FC236}">
                <a16:creationId xmlns:a16="http://schemas.microsoft.com/office/drawing/2014/main" id="{1BD35C61-DA37-4083-AB46-FBE3371538C4}"/>
              </a:ext>
            </a:extLst>
          </p:cNvPr>
          <p:cNvSpPr>
            <a:spLocks noGrp="1"/>
          </p:cNvSpPr>
          <p:nvPr>
            <p:ph type="body" sz="quarter" idx="12" hasCustomPrompt="1"/>
          </p:nvPr>
        </p:nvSpPr>
        <p:spPr>
          <a:xfrm>
            <a:off x="5744614" y="1953203"/>
            <a:ext cx="6202019" cy="1620838"/>
          </a:xfrm>
          <a:prstGeom prst="rect">
            <a:avLst/>
          </a:prstGeom>
        </p:spPr>
        <p:txBody>
          <a:bodyPr/>
          <a:lstStyle>
            <a:lvl1pPr>
              <a:lnSpc>
                <a:spcPct val="130000"/>
              </a:lnSpc>
              <a:defRPr sz="2400"/>
            </a:lvl1pPr>
            <a:lvl2pPr>
              <a:lnSpc>
                <a:spcPct val="130000"/>
              </a:lnSpc>
              <a:defRPr sz="1800"/>
            </a:lvl2pPr>
          </a:lstStyle>
          <a:p>
            <a:pPr lvl="0"/>
            <a:r>
              <a:rPr lang="sv-SE" dirty="0"/>
              <a:t>Valfri text</a:t>
            </a:r>
          </a:p>
          <a:p>
            <a:pPr lvl="1"/>
            <a:r>
              <a:rPr lang="sv-SE" dirty="0"/>
              <a:t>Nivå två</a:t>
            </a:r>
          </a:p>
        </p:txBody>
      </p:sp>
      <p:sp>
        <p:nvSpPr>
          <p:cNvPr id="3" name="Platshållare för bild 2">
            <a:extLst>
              <a:ext uri="{FF2B5EF4-FFF2-40B4-BE49-F238E27FC236}">
                <a16:creationId xmlns:a16="http://schemas.microsoft.com/office/drawing/2014/main" id="{992B0C10-E65B-43E1-A662-E55494C7356A}"/>
              </a:ext>
            </a:extLst>
          </p:cNvPr>
          <p:cNvSpPr>
            <a:spLocks noGrp="1"/>
          </p:cNvSpPr>
          <p:nvPr>
            <p:ph type="pic" sz="quarter" idx="13"/>
          </p:nvPr>
        </p:nvSpPr>
        <p:spPr>
          <a:xfrm>
            <a:off x="0" y="0"/>
            <a:ext cx="5021263" cy="6856413"/>
          </a:xfrm>
          <a:prstGeom prst="rect">
            <a:avLst/>
          </a:prstGeom>
        </p:spPr>
        <p:txBody>
          <a:bodyPr/>
          <a:lstStyle/>
          <a:p>
            <a:r>
              <a:rPr lang="sv-SE"/>
              <a:t>Klicka på ikonen för att lägga till en bild</a:t>
            </a:r>
          </a:p>
        </p:txBody>
      </p:sp>
    </p:spTree>
    <p:extLst>
      <p:ext uri="{BB962C8B-B14F-4D97-AF65-F5344CB8AC3E}">
        <p14:creationId xmlns:p14="http://schemas.microsoft.com/office/powerpoint/2010/main" val="143067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7" name="Platshållare för text 6">
            <a:extLst>
              <a:ext uri="{FF2B5EF4-FFF2-40B4-BE49-F238E27FC236}">
                <a16:creationId xmlns:a16="http://schemas.microsoft.com/office/drawing/2014/main" id="{57953213-C591-46CE-B167-643637BC9369}"/>
              </a:ext>
            </a:extLst>
          </p:cNvPr>
          <p:cNvSpPr>
            <a:spLocks noGrp="1"/>
          </p:cNvSpPr>
          <p:nvPr>
            <p:ph type="body" sz="quarter" idx="10" hasCustomPrompt="1"/>
          </p:nvPr>
        </p:nvSpPr>
        <p:spPr>
          <a:xfrm>
            <a:off x="0" y="0"/>
            <a:ext cx="12192000" cy="6858000"/>
          </a:xfrm>
          <a:prstGeom prst="rect">
            <a:avLst/>
          </a:prstGeom>
          <a:blipFill>
            <a:blip r:embed="rId2"/>
            <a:stretch>
              <a:fillRect/>
            </a:stretch>
          </a:blipFill>
        </p:spPr>
        <p:txBody>
          <a:bodyPr lIns="0" tIns="0" rIns="0" bIns="900000"/>
          <a:lstStyle>
            <a:lvl1pPr marL="0" indent="0">
              <a:buNone/>
              <a:defRPr sz="100">
                <a:solidFill>
                  <a:schemeClr val="accent1"/>
                </a:solidFill>
              </a:defRPr>
            </a:lvl1pPr>
          </a:lstStyle>
          <a:p>
            <a:pPr lvl="0"/>
            <a:r>
              <a:rPr lang="sv-SE" dirty="0"/>
              <a:t>Skriv ditt innehåll här…</a:t>
            </a:r>
          </a:p>
        </p:txBody>
      </p:sp>
      <p:sp>
        <p:nvSpPr>
          <p:cNvPr id="10" name="Platshållare för text 9">
            <a:extLst>
              <a:ext uri="{FF2B5EF4-FFF2-40B4-BE49-F238E27FC236}">
                <a16:creationId xmlns:a16="http://schemas.microsoft.com/office/drawing/2014/main" id="{4F4643E5-BC5C-4E00-BAF1-B6BF63F0B21B}"/>
              </a:ext>
            </a:extLst>
          </p:cNvPr>
          <p:cNvSpPr>
            <a:spLocks noGrp="1"/>
          </p:cNvSpPr>
          <p:nvPr>
            <p:ph type="body" sz="quarter" idx="11" hasCustomPrompt="1"/>
          </p:nvPr>
        </p:nvSpPr>
        <p:spPr>
          <a:xfrm>
            <a:off x="609022" y="701819"/>
            <a:ext cx="9956800" cy="1035050"/>
          </a:xfrm>
          <a:prstGeom prst="rect">
            <a:avLst/>
          </a:prstGeom>
        </p:spPr>
        <p:txBody>
          <a:bodyPr/>
          <a:lstStyle>
            <a:lvl1pPr marL="0" indent="0">
              <a:buNone/>
              <a:defRPr sz="4400" b="1">
                <a:solidFill>
                  <a:schemeClr val="accent1"/>
                </a:solidFill>
                <a:latin typeface="+mj-lt"/>
              </a:defRPr>
            </a:lvl1pPr>
          </a:lstStyle>
          <a:p>
            <a:pPr lvl="0"/>
            <a:r>
              <a:rPr lang="sv-SE" dirty="0"/>
              <a:t>Skriv din rubrik här på </a:t>
            </a:r>
          </a:p>
          <a:p>
            <a:pPr lvl="0"/>
            <a:r>
              <a:rPr lang="sv-SE" dirty="0"/>
              <a:t>en eller två rader</a:t>
            </a:r>
          </a:p>
        </p:txBody>
      </p:sp>
    </p:spTree>
    <p:extLst>
      <p:ext uri="{BB962C8B-B14F-4D97-AF65-F5344CB8AC3E}">
        <p14:creationId xmlns:p14="http://schemas.microsoft.com/office/powerpoint/2010/main" val="1144175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DFD6AEC0-02C2-4B82-832B-3D66A9B0774A}"/>
              </a:ext>
            </a:extLst>
          </p:cNvPr>
          <p:cNvSpPr>
            <a:spLocks noGrp="1"/>
          </p:cNvSpPr>
          <p:nvPr>
            <p:ph type="dt" sz="half" idx="10"/>
          </p:nvPr>
        </p:nvSpPr>
        <p:spPr/>
        <p:txBody>
          <a:bodyPr/>
          <a:lstStyle/>
          <a:p>
            <a:fld id="{C3C06C61-4A79-4642-8BF4-4E63ADF85E7E}" type="datetimeFigureOut">
              <a:rPr lang="sv-SE" smtClean="0"/>
              <a:t>2023-10-17</a:t>
            </a:fld>
            <a:endParaRPr lang="sv-SE"/>
          </a:p>
        </p:txBody>
      </p:sp>
      <p:sp>
        <p:nvSpPr>
          <p:cNvPr id="5" name="Platshållare för sidfot 4">
            <a:extLst>
              <a:ext uri="{FF2B5EF4-FFF2-40B4-BE49-F238E27FC236}">
                <a16:creationId xmlns:a16="http://schemas.microsoft.com/office/drawing/2014/main" id="{1EDFF23C-A6C6-4730-A5DA-2CC976C33E4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FC7E42E-4B0D-4DE1-A164-852FE9225514}"/>
              </a:ext>
            </a:extLst>
          </p:cNvPr>
          <p:cNvSpPr>
            <a:spLocks noGrp="1"/>
          </p:cNvSpPr>
          <p:nvPr>
            <p:ph type="sldNum" sz="quarter" idx="12"/>
          </p:nvPr>
        </p:nvSpPr>
        <p:spPr/>
        <p:txBody>
          <a:bodyPr/>
          <a:lstStyle/>
          <a:p>
            <a:fld id="{D4EF9FA2-F137-4B9A-A308-AEEF49F744D8}" type="slidenum">
              <a:rPr lang="sv-SE" smtClean="0"/>
              <a:t>‹#›</a:t>
            </a:fld>
            <a:endParaRPr lang="sv-SE"/>
          </a:p>
        </p:txBody>
      </p:sp>
      <p:sp>
        <p:nvSpPr>
          <p:cNvPr id="7" name="Rubrik 1">
            <a:extLst>
              <a:ext uri="{FF2B5EF4-FFF2-40B4-BE49-F238E27FC236}">
                <a16:creationId xmlns:a16="http://schemas.microsoft.com/office/drawing/2014/main" id="{DD209519-22B6-49FC-B4DA-6357F4C4BC98}"/>
              </a:ext>
            </a:extLst>
          </p:cNvPr>
          <p:cNvSpPr>
            <a:spLocks noGrp="1"/>
          </p:cNvSpPr>
          <p:nvPr>
            <p:ph type="ctrTitle"/>
          </p:nvPr>
        </p:nvSpPr>
        <p:spPr>
          <a:xfrm>
            <a:off x="977069" y="267784"/>
            <a:ext cx="9144000" cy="2387600"/>
          </a:xfrm>
        </p:spPr>
        <p:txBody>
          <a:bodyPr anchor="b"/>
          <a:lstStyle>
            <a:lvl1pPr algn="l">
              <a:defRPr sz="6000" b="1">
                <a:solidFill>
                  <a:schemeClr val="bg1"/>
                </a:solidFill>
              </a:defRPr>
            </a:lvl1pPr>
          </a:lstStyle>
          <a:p>
            <a:r>
              <a:rPr lang="sv-SE" dirty="0"/>
              <a:t>Klicka här för att ändra mall för rubrikformat</a:t>
            </a:r>
          </a:p>
        </p:txBody>
      </p:sp>
      <p:sp>
        <p:nvSpPr>
          <p:cNvPr id="8" name="Underrubrik 2">
            <a:extLst>
              <a:ext uri="{FF2B5EF4-FFF2-40B4-BE49-F238E27FC236}">
                <a16:creationId xmlns:a16="http://schemas.microsoft.com/office/drawing/2014/main" id="{40735D63-0185-49CC-B154-E4B561A92F20}"/>
              </a:ext>
            </a:extLst>
          </p:cNvPr>
          <p:cNvSpPr>
            <a:spLocks noGrp="1"/>
          </p:cNvSpPr>
          <p:nvPr>
            <p:ph type="subTitle" idx="1"/>
          </p:nvPr>
        </p:nvSpPr>
        <p:spPr>
          <a:xfrm>
            <a:off x="977069" y="2655384"/>
            <a:ext cx="9144000" cy="1655762"/>
          </a:xfrm>
        </p:spPr>
        <p:txBody>
          <a:bodyPr/>
          <a:lstStyle>
            <a:lvl1pPr marL="0" indent="0" algn="l">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p>
        </p:txBody>
      </p:sp>
    </p:spTree>
    <p:extLst>
      <p:ext uri="{BB962C8B-B14F-4D97-AF65-F5344CB8AC3E}">
        <p14:creationId xmlns:p14="http://schemas.microsoft.com/office/powerpoint/2010/main" val="2083873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7" name="Platshållare för text 6">
            <a:extLst>
              <a:ext uri="{FF2B5EF4-FFF2-40B4-BE49-F238E27FC236}">
                <a16:creationId xmlns:a16="http://schemas.microsoft.com/office/drawing/2014/main" id="{57953213-C591-46CE-B167-643637BC9369}"/>
              </a:ext>
            </a:extLst>
          </p:cNvPr>
          <p:cNvSpPr>
            <a:spLocks noGrp="1"/>
          </p:cNvSpPr>
          <p:nvPr>
            <p:ph type="body" sz="quarter" idx="10" hasCustomPrompt="1"/>
          </p:nvPr>
        </p:nvSpPr>
        <p:spPr>
          <a:xfrm>
            <a:off x="0" y="0"/>
            <a:ext cx="12192000" cy="6858000"/>
          </a:xfrm>
          <a:prstGeom prst="rect">
            <a:avLst/>
          </a:prstGeom>
          <a:blipFill>
            <a:blip r:embed="rId2"/>
            <a:stretch>
              <a:fillRect/>
            </a:stretch>
          </a:blipFill>
        </p:spPr>
        <p:txBody>
          <a:bodyPr lIns="0" tIns="0" rIns="0" bIns="900000"/>
          <a:lstStyle>
            <a:lvl1pPr marL="0" indent="0">
              <a:buNone/>
              <a:defRPr sz="100"/>
            </a:lvl1pPr>
          </a:lstStyle>
          <a:p>
            <a:pPr lvl="0"/>
            <a:r>
              <a:rPr lang="sv-SE" dirty="0"/>
              <a:t>Skriv ditt innehåll här…</a:t>
            </a:r>
          </a:p>
        </p:txBody>
      </p:sp>
      <p:sp>
        <p:nvSpPr>
          <p:cNvPr id="10" name="Platshållare för text 9">
            <a:extLst>
              <a:ext uri="{FF2B5EF4-FFF2-40B4-BE49-F238E27FC236}">
                <a16:creationId xmlns:a16="http://schemas.microsoft.com/office/drawing/2014/main" id="{4F4643E5-BC5C-4E00-BAF1-B6BF63F0B21B}"/>
              </a:ext>
            </a:extLst>
          </p:cNvPr>
          <p:cNvSpPr>
            <a:spLocks noGrp="1"/>
          </p:cNvSpPr>
          <p:nvPr>
            <p:ph type="body" sz="quarter" idx="11" hasCustomPrompt="1"/>
          </p:nvPr>
        </p:nvSpPr>
        <p:spPr>
          <a:xfrm>
            <a:off x="609022" y="701819"/>
            <a:ext cx="9956800" cy="1035050"/>
          </a:xfrm>
          <a:prstGeom prst="rect">
            <a:avLst/>
          </a:prstGeom>
        </p:spPr>
        <p:txBody>
          <a:bodyPr/>
          <a:lstStyle>
            <a:lvl1pPr marL="0" indent="0">
              <a:buNone/>
              <a:defRPr sz="4400" b="1">
                <a:solidFill>
                  <a:schemeClr val="accent1"/>
                </a:solidFill>
                <a:latin typeface="+mj-lt"/>
              </a:defRPr>
            </a:lvl1pPr>
          </a:lstStyle>
          <a:p>
            <a:pPr lvl="0"/>
            <a:r>
              <a:rPr lang="sv-SE" dirty="0"/>
              <a:t>Skriv din rubrik här på </a:t>
            </a:r>
          </a:p>
          <a:p>
            <a:pPr lvl="0"/>
            <a:r>
              <a:rPr lang="sv-SE" dirty="0"/>
              <a:t>en eller två rader</a:t>
            </a:r>
          </a:p>
        </p:txBody>
      </p:sp>
      <p:sp>
        <p:nvSpPr>
          <p:cNvPr id="6" name="Platshållare för text 2">
            <a:extLst>
              <a:ext uri="{FF2B5EF4-FFF2-40B4-BE49-F238E27FC236}">
                <a16:creationId xmlns:a16="http://schemas.microsoft.com/office/drawing/2014/main" id="{FBB9AF85-8C2F-409F-B52C-87C90CDED022}"/>
              </a:ext>
            </a:extLst>
          </p:cNvPr>
          <p:cNvSpPr>
            <a:spLocks noGrp="1"/>
          </p:cNvSpPr>
          <p:nvPr>
            <p:ph type="body" sz="quarter" idx="12"/>
          </p:nvPr>
        </p:nvSpPr>
        <p:spPr>
          <a:xfrm>
            <a:off x="609022" y="1991170"/>
            <a:ext cx="9956800" cy="4314591"/>
          </a:xfrm>
          <a:prstGeom prst="rect">
            <a:avLst/>
          </a:prstGeom>
        </p:spPr>
        <p:txBody>
          <a:bodyPr/>
          <a:lstStyle>
            <a:lvl1pPr>
              <a:lnSpc>
                <a:spcPct val="130000"/>
              </a:lnSpc>
              <a:defRPr/>
            </a:lvl1pPr>
            <a:lvl2pPr>
              <a:lnSpc>
                <a:spcPct val="130000"/>
              </a:lnSpc>
              <a:defRPr/>
            </a:lvl2pPr>
            <a:lvl3pPr>
              <a:lnSpc>
                <a:spcPct val="130000"/>
              </a:lnSpc>
              <a:defRPr/>
            </a:lvl3pPr>
            <a:lvl4pPr>
              <a:lnSpc>
                <a:spcPct val="130000"/>
              </a:lnSpc>
              <a:defRPr/>
            </a:lvl4pPr>
            <a:lvl5pPr>
              <a:lnSpc>
                <a:spcPct val="13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097308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Heltäckande bi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7ACF7CB6-82CF-4146-8B65-6E3DED3A83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0403"/>
            <a:ext cx="12191998" cy="6856285"/>
          </a:xfrm>
          <a:prstGeom prst="rect">
            <a:avLst/>
          </a:prstGeom>
        </p:spPr>
      </p:pic>
      <p:sp>
        <p:nvSpPr>
          <p:cNvPr id="6" name="Platshållare för bild 5">
            <a:extLst>
              <a:ext uri="{FF2B5EF4-FFF2-40B4-BE49-F238E27FC236}">
                <a16:creationId xmlns:a16="http://schemas.microsoft.com/office/drawing/2014/main" id="{9B5B2693-2320-4102-9206-ED01919467A0}"/>
              </a:ext>
            </a:extLst>
          </p:cNvPr>
          <p:cNvSpPr>
            <a:spLocks noGrp="1"/>
          </p:cNvSpPr>
          <p:nvPr>
            <p:ph type="pic" sz="quarter" idx="10"/>
          </p:nvPr>
        </p:nvSpPr>
        <p:spPr>
          <a:xfrm>
            <a:off x="-42885" y="-19455"/>
            <a:ext cx="12281486" cy="6884747"/>
          </a:xfrm>
          <a:custGeom>
            <a:avLst/>
            <a:gdLst>
              <a:gd name="connsiteX0" fmla="*/ 0 w 12192000"/>
              <a:gd name="connsiteY0" fmla="*/ 0 h 5956300"/>
              <a:gd name="connsiteX1" fmla="*/ 12192000 w 12192000"/>
              <a:gd name="connsiteY1" fmla="*/ 0 h 5956300"/>
              <a:gd name="connsiteX2" fmla="*/ 12192000 w 12192000"/>
              <a:gd name="connsiteY2" fmla="*/ 5956300 h 5956300"/>
              <a:gd name="connsiteX3" fmla="*/ 0 w 12192000"/>
              <a:gd name="connsiteY3" fmla="*/ 5956300 h 5956300"/>
              <a:gd name="connsiteX4" fmla="*/ 0 w 12192000"/>
              <a:gd name="connsiteY4" fmla="*/ 0 h 5956300"/>
              <a:gd name="connsiteX0" fmla="*/ 0 w 12192000"/>
              <a:gd name="connsiteY0" fmla="*/ 0 h 5956663"/>
              <a:gd name="connsiteX1" fmla="*/ 12192000 w 12192000"/>
              <a:gd name="connsiteY1" fmla="*/ 0 h 5956663"/>
              <a:gd name="connsiteX2" fmla="*/ 12192000 w 12192000"/>
              <a:gd name="connsiteY2" fmla="*/ 5956300 h 5956663"/>
              <a:gd name="connsiteX3" fmla="*/ 8682446 w 12192000"/>
              <a:gd name="connsiteY3" fmla="*/ 5956663 h 5956663"/>
              <a:gd name="connsiteX4" fmla="*/ 0 w 12192000"/>
              <a:gd name="connsiteY4" fmla="*/ 5956300 h 5956663"/>
              <a:gd name="connsiteX5" fmla="*/ 0 w 12192000"/>
              <a:gd name="connsiteY5" fmla="*/ 0 h 5956663"/>
              <a:gd name="connsiteX0" fmla="*/ 0 w 12192000"/>
              <a:gd name="connsiteY0" fmla="*/ 0 h 5956663"/>
              <a:gd name="connsiteX1" fmla="*/ 12192000 w 12192000"/>
              <a:gd name="connsiteY1" fmla="*/ 0 h 5956663"/>
              <a:gd name="connsiteX2" fmla="*/ 12192000 w 12192000"/>
              <a:gd name="connsiteY2" fmla="*/ 5956300 h 5956663"/>
              <a:gd name="connsiteX3" fmla="*/ 10737669 w 12192000"/>
              <a:gd name="connsiteY3" fmla="*/ 5956663 h 5956663"/>
              <a:gd name="connsiteX4" fmla="*/ 8682446 w 12192000"/>
              <a:gd name="connsiteY4" fmla="*/ 5956663 h 5956663"/>
              <a:gd name="connsiteX5" fmla="*/ 0 w 12192000"/>
              <a:gd name="connsiteY5" fmla="*/ 5956300 h 5956663"/>
              <a:gd name="connsiteX6" fmla="*/ 0 w 12192000"/>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8682446 w 12209417"/>
              <a:gd name="connsiteY4" fmla="*/ 5956663 h 5956663"/>
              <a:gd name="connsiteX5" fmla="*/ 0 w 12209417"/>
              <a:gd name="connsiteY5" fmla="*/ 5956300 h 5956663"/>
              <a:gd name="connsiteX6" fmla="*/ 0 w 12209417"/>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8125098 w 12209417"/>
              <a:gd name="connsiteY4" fmla="*/ 5947954 h 5956663"/>
              <a:gd name="connsiteX5" fmla="*/ 0 w 12209417"/>
              <a:gd name="connsiteY5" fmla="*/ 5956300 h 5956663"/>
              <a:gd name="connsiteX6" fmla="*/ 0 w 12209417"/>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9144000 w 12209417"/>
              <a:gd name="connsiteY4" fmla="*/ 5956663 h 5956663"/>
              <a:gd name="connsiteX5" fmla="*/ 8125098 w 12209417"/>
              <a:gd name="connsiteY5" fmla="*/ 5947954 h 5956663"/>
              <a:gd name="connsiteX6" fmla="*/ 0 w 12209417"/>
              <a:gd name="connsiteY6" fmla="*/ 5956300 h 5956663"/>
              <a:gd name="connsiteX7" fmla="*/ 0 w 12209417"/>
              <a:gd name="connsiteY7"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9901646 w 12209417"/>
              <a:gd name="connsiteY4" fmla="*/ 5956663 h 5956663"/>
              <a:gd name="connsiteX5" fmla="*/ 9144000 w 12209417"/>
              <a:gd name="connsiteY5" fmla="*/ 5956663 h 5956663"/>
              <a:gd name="connsiteX6" fmla="*/ 8125098 w 12209417"/>
              <a:gd name="connsiteY6" fmla="*/ 5947954 h 5956663"/>
              <a:gd name="connsiteX7" fmla="*/ 0 w 12209417"/>
              <a:gd name="connsiteY7" fmla="*/ 5956300 h 5956663"/>
              <a:gd name="connsiteX8" fmla="*/ 0 w 12209417"/>
              <a:gd name="connsiteY8" fmla="*/ 0 h 5956663"/>
              <a:gd name="connsiteX0" fmla="*/ 0 w 12209417"/>
              <a:gd name="connsiteY0" fmla="*/ 0 h 6888480"/>
              <a:gd name="connsiteX1" fmla="*/ 12192000 w 12209417"/>
              <a:gd name="connsiteY1" fmla="*/ 0 h 6888480"/>
              <a:gd name="connsiteX2" fmla="*/ 12209417 w 12209417"/>
              <a:gd name="connsiteY2" fmla="*/ 4493260 h 6888480"/>
              <a:gd name="connsiteX3" fmla="*/ 10737669 w 12209417"/>
              <a:gd name="connsiteY3" fmla="*/ 5956663 h 6888480"/>
              <a:gd name="connsiteX4" fmla="*/ 9901646 w 12209417"/>
              <a:gd name="connsiteY4" fmla="*/ 5956663 h 6888480"/>
              <a:gd name="connsiteX5" fmla="*/ 9083040 w 12209417"/>
              <a:gd name="connsiteY5" fmla="*/ 6888480 h 6888480"/>
              <a:gd name="connsiteX6" fmla="*/ 8125098 w 12209417"/>
              <a:gd name="connsiteY6" fmla="*/ 5947954 h 6888480"/>
              <a:gd name="connsiteX7" fmla="*/ 0 w 12209417"/>
              <a:gd name="connsiteY7" fmla="*/ 5956300 h 6888480"/>
              <a:gd name="connsiteX8" fmla="*/ 0 w 12209417"/>
              <a:gd name="connsiteY8" fmla="*/ 0 h 6888480"/>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125098 w 12209417"/>
              <a:gd name="connsiteY6" fmla="*/ 5947954 h 6897189"/>
              <a:gd name="connsiteX7" fmla="*/ 0 w 12209417"/>
              <a:gd name="connsiteY7" fmla="*/ 5956300 h 6897189"/>
              <a:gd name="connsiteX8" fmla="*/ 0 w 12209417"/>
              <a:gd name="connsiteY8"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144692 w 12209417"/>
              <a:gd name="connsiteY6" fmla="*/ 5961017 h 6897189"/>
              <a:gd name="connsiteX7" fmla="*/ 0 w 12209417"/>
              <a:gd name="connsiteY7" fmla="*/ 5956300 h 6897189"/>
              <a:gd name="connsiteX8" fmla="*/ 0 w 12209417"/>
              <a:gd name="connsiteY8"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8144692 w 12209417"/>
              <a:gd name="connsiteY7" fmla="*/ 5961017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71798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35194 w 12209417"/>
              <a:gd name="connsiteY5" fmla="*/ 6861899 h 6897189"/>
              <a:gd name="connsiteX6" fmla="*/ 8255726 w 12209417"/>
              <a:gd name="connsiteY6" fmla="*/ 6071798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3544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3544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45 w 12238645"/>
              <a:gd name="connsiteY0" fmla="*/ 0 h 6884747"/>
              <a:gd name="connsiteX1" fmla="*/ 12221228 w 12238645"/>
              <a:gd name="connsiteY1" fmla="*/ 19456 h 6884747"/>
              <a:gd name="connsiteX2" fmla="*/ 12238645 w 12238645"/>
              <a:gd name="connsiteY2" fmla="*/ 4512716 h 6884747"/>
              <a:gd name="connsiteX3" fmla="*/ 10766897 w 12238645"/>
              <a:gd name="connsiteY3" fmla="*/ 5976119 h 6884747"/>
              <a:gd name="connsiteX4" fmla="*/ 9854876 w 12238645"/>
              <a:gd name="connsiteY4" fmla="*/ 6884747 h 6884747"/>
              <a:gd name="connsiteX5" fmla="*/ 9061344 w 12238645"/>
              <a:gd name="connsiteY5" fmla="*/ 6884434 h 6884747"/>
              <a:gd name="connsiteX6" fmla="*/ 8278796 w 12238645"/>
              <a:gd name="connsiteY6" fmla="*/ 6094785 h 6884747"/>
              <a:gd name="connsiteX7" fmla="*/ 7797085 w 12238645"/>
              <a:gd name="connsiteY7" fmla="*/ 5993536 h 6884747"/>
              <a:gd name="connsiteX8" fmla="*/ 25252 w 12238645"/>
              <a:gd name="connsiteY8" fmla="*/ 5991659 h 6884747"/>
              <a:gd name="connsiteX9" fmla="*/ 45 w 12238645"/>
              <a:gd name="connsiteY9" fmla="*/ 0 h 6884747"/>
              <a:gd name="connsiteX0" fmla="*/ 45 w 12251345"/>
              <a:gd name="connsiteY0" fmla="*/ 0 h 6884747"/>
              <a:gd name="connsiteX1" fmla="*/ 12250411 w 12251345"/>
              <a:gd name="connsiteY1" fmla="*/ 29184 h 6884747"/>
              <a:gd name="connsiteX2" fmla="*/ 12238645 w 12251345"/>
              <a:gd name="connsiteY2" fmla="*/ 4512716 h 6884747"/>
              <a:gd name="connsiteX3" fmla="*/ 10766897 w 12251345"/>
              <a:gd name="connsiteY3" fmla="*/ 5976119 h 6884747"/>
              <a:gd name="connsiteX4" fmla="*/ 9854876 w 12251345"/>
              <a:gd name="connsiteY4" fmla="*/ 6884747 h 6884747"/>
              <a:gd name="connsiteX5" fmla="*/ 9061344 w 12251345"/>
              <a:gd name="connsiteY5" fmla="*/ 6884434 h 6884747"/>
              <a:gd name="connsiteX6" fmla="*/ 8278796 w 12251345"/>
              <a:gd name="connsiteY6" fmla="*/ 6094785 h 6884747"/>
              <a:gd name="connsiteX7" fmla="*/ 7797085 w 12251345"/>
              <a:gd name="connsiteY7" fmla="*/ 5993536 h 6884747"/>
              <a:gd name="connsiteX8" fmla="*/ 25252 w 12251345"/>
              <a:gd name="connsiteY8" fmla="*/ 5991659 h 6884747"/>
              <a:gd name="connsiteX9" fmla="*/ 45 w 12251345"/>
              <a:gd name="connsiteY9" fmla="*/ 0 h 6884747"/>
              <a:gd name="connsiteX0" fmla="*/ 45 w 12267828"/>
              <a:gd name="connsiteY0" fmla="*/ 0 h 6884747"/>
              <a:gd name="connsiteX1" fmla="*/ 12250411 w 12267828"/>
              <a:gd name="connsiteY1" fmla="*/ 29184 h 6884747"/>
              <a:gd name="connsiteX2" fmla="*/ 12267828 w 12267828"/>
              <a:gd name="connsiteY2" fmla="*/ 4493261 h 6884747"/>
              <a:gd name="connsiteX3" fmla="*/ 10766897 w 12267828"/>
              <a:gd name="connsiteY3" fmla="*/ 5976119 h 6884747"/>
              <a:gd name="connsiteX4" fmla="*/ 9854876 w 12267828"/>
              <a:gd name="connsiteY4" fmla="*/ 6884747 h 6884747"/>
              <a:gd name="connsiteX5" fmla="*/ 9061344 w 12267828"/>
              <a:gd name="connsiteY5" fmla="*/ 6884434 h 6884747"/>
              <a:gd name="connsiteX6" fmla="*/ 8278796 w 12267828"/>
              <a:gd name="connsiteY6" fmla="*/ 6094785 h 6884747"/>
              <a:gd name="connsiteX7" fmla="*/ 7797085 w 12267828"/>
              <a:gd name="connsiteY7" fmla="*/ 5993536 h 6884747"/>
              <a:gd name="connsiteX8" fmla="*/ 25252 w 12267828"/>
              <a:gd name="connsiteY8" fmla="*/ 5991659 h 6884747"/>
              <a:gd name="connsiteX9" fmla="*/ 45 w 12267828"/>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61456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1486" h="6884747">
                <a:moveTo>
                  <a:pt x="13703" y="0"/>
                </a:moveTo>
                <a:lnTo>
                  <a:pt x="12264069" y="29184"/>
                </a:lnTo>
                <a:cubicBezTo>
                  <a:pt x="12269875" y="1526937"/>
                  <a:pt x="12275680" y="2963703"/>
                  <a:pt x="12281486" y="4461456"/>
                </a:cubicBezTo>
                <a:lnTo>
                  <a:pt x="10780555" y="5976119"/>
                </a:lnTo>
                <a:lnTo>
                  <a:pt x="9868534" y="6884747"/>
                </a:lnTo>
                <a:lnTo>
                  <a:pt x="9075002" y="6884434"/>
                </a:lnTo>
                <a:lnTo>
                  <a:pt x="8292454" y="6094785"/>
                </a:lnTo>
                <a:cubicBezTo>
                  <a:pt x="8143752" y="5971537"/>
                  <a:pt x="8284681" y="5996723"/>
                  <a:pt x="7810743" y="5993536"/>
                </a:cubicBezTo>
                <a:lnTo>
                  <a:pt x="0" y="5991659"/>
                </a:lnTo>
                <a:cubicBezTo>
                  <a:pt x="1325" y="4000925"/>
                  <a:pt x="12378" y="1990734"/>
                  <a:pt x="13703" y="0"/>
                </a:cubicBezTo>
                <a:close/>
              </a:path>
            </a:pathLst>
          </a:custGeom>
        </p:spPr>
        <p:txBody>
          <a:bodyPr/>
          <a:lstStyle/>
          <a:p>
            <a:r>
              <a:rPr lang="sv-SE"/>
              <a:t>Klicka på ikonen för att lägga till en bild</a:t>
            </a:r>
          </a:p>
        </p:txBody>
      </p:sp>
      <p:sp>
        <p:nvSpPr>
          <p:cNvPr id="9" name="Platshållare för text 8">
            <a:extLst>
              <a:ext uri="{FF2B5EF4-FFF2-40B4-BE49-F238E27FC236}">
                <a16:creationId xmlns:a16="http://schemas.microsoft.com/office/drawing/2014/main" id="{B78A799A-7E69-49A8-99D6-ECB19CD7437A}"/>
              </a:ext>
            </a:extLst>
          </p:cNvPr>
          <p:cNvSpPr>
            <a:spLocks noGrp="1"/>
          </p:cNvSpPr>
          <p:nvPr>
            <p:ph type="body" sz="quarter" idx="11" hasCustomPrompt="1"/>
          </p:nvPr>
        </p:nvSpPr>
        <p:spPr>
          <a:xfrm>
            <a:off x="369380" y="6216042"/>
            <a:ext cx="7442200" cy="496043"/>
          </a:xfrm>
          <a:prstGeom prst="rect">
            <a:avLst/>
          </a:prstGeom>
        </p:spPr>
        <p:txBody>
          <a:bodyPr/>
          <a:lstStyle>
            <a:lvl1pPr marL="0" indent="0">
              <a:buNone/>
              <a:defRPr b="1">
                <a:solidFill>
                  <a:schemeClr val="bg1"/>
                </a:solidFill>
              </a:defRPr>
            </a:lvl1pPr>
          </a:lstStyle>
          <a:p>
            <a:pPr lvl="0"/>
            <a:r>
              <a:rPr lang="sv-SE" b="1" dirty="0"/>
              <a:t>Rubrik på en rad</a:t>
            </a:r>
            <a:endParaRPr lang="sv-SE" dirty="0"/>
          </a:p>
        </p:txBody>
      </p:sp>
    </p:spTree>
    <p:extLst>
      <p:ext uri="{BB962C8B-B14F-4D97-AF65-F5344CB8AC3E}">
        <p14:creationId xmlns:p14="http://schemas.microsoft.com/office/powerpoint/2010/main" val="2423810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Vågrät bild med innhåll">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07EED43E-842D-4052-8D46-1187F216AA15}"/>
              </a:ext>
            </a:extLst>
          </p:cNvPr>
          <p:cNvSpPr>
            <a:spLocks noGrp="1"/>
          </p:cNvSpPr>
          <p:nvPr>
            <p:ph type="pic" sz="quarter" idx="10"/>
          </p:nvPr>
        </p:nvSpPr>
        <p:spPr>
          <a:xfrm>
            <a:off x="0" y="0"/>
            <a:ext cx="12192000" cy="3349625"/>
          </a:xfrm>
          <a:prstGeom prst="rect">
            <a:avLst/>
          </a:prstGeom>
        </p:spPr>
        <p:txBody>
          <a:bodyPr/>
          <a:lstStyle/>
          <a:p>
            <a:r>
              <a:rPr lang="sv-SE"/>
              <a:t>Klicka på ikonen för att lägga till en bild</a:t>
            </a:r>
          </a:p>
        </p:txBody>
      </p:sp>
      <p:sp>
        <p:nvSpPr>
          <p:cNvPr id="6" name="Platshållare för text 5">
            <a:extLst>
              <a:ext uri="{FF2B5EF4-FFF2-40B4-BE49-F238E27FC236}">
                <a16:creationId xmlns:a16="http://schemas.microsoft.com/office/drawing/2014/main" id="{E9484A58-EF86-4261-B694-CF7D71D98E38}"/>
              </a:ext>
            </a:extLst>
          </p:cNvPr>
          <p:cNvSpPr>
            <a:spLocks noGrp="1"/>
          </p:cNvSpPr>
          <p:nvPr>
            <p:ph type="body" sz="quarter" idx="11" hasCustomPrompt="1"/>
          </p:nvPr>
        </p:nvSpPr>
        <p:spPr>
          <a:xfrm>
            <a:off x="664989" y="3814763"/>
            <a:ext cx="7639050" cy="865302"/>
          </a:xfrm>
          <a:prstGeom prst="rect">
            <a:avLst/>
          </a:prstGeom>
          <a:noFill/>
        </p:spPr>
        <p:txBody>
          <a:bodyPr/>
          <a:lstStyle>
            <a:lvl1pPr marL="0" indent="0">
              <a:buNone/>
              <a:defRPr sz="3200" b="1">
                <a:solidFill>
                  <a:schemeClr val="accent1"/>
                </a:solidFill>
                <a:latin typeface="+mj-lt"/>
              </a:defRPr>
            </a:lvl1pPr>
          </a:lstStyle>
          <a:p>
            <a:pPr lvl="0"/>
            <a:r>
              <a:rPr lang="sv-SE" dirty="0"/>
              <a:t>Rubrik på en eller två rader</a:t>
            </a:r>
          </a:p>
        </p:txBody>
      </p:sp>
      <p:sp>
        <p:nvSpPr>
          <p:cNvPr id="8" name="Platshållare för text 7">
            <a:extLst>
              <a:ext uri="{FF2B5EF4-FFF2-40B4-BE49-F238E27FC236}">
                <a16:creationId xmlns:a16="http://schemas.microsoft.com/office/drawing/2014/main" id="{1BD35C61-DA37-4083-AB46-FBE3371538C4}"/>
              </a:ext>
            </a:extLst>
          </p:cNvPr>
          <p:cNvSpPr>
            <a:spLocks noGrp="1"/>
          </p:cNvSpPr>
          <p:nvPr>
            <p:ph type="body" sz="quarter" idx="12" hasCustomPrompt="1"/>
          </p:nvPr>
        </p:nvSpPr>
        <p:spPr>
          <a:xfrm>
            <a:off x="657225" y="5070475"/>
            <a:ext cx="7680325" cy="1620838"/>
          </a:xfrm>
          <a:prstGeom prst="rect">
            <a:avLst/>
          </a:prstGeom>
        </p:spPr>
        <p:txBody>
          <a:bodyPr/>
          <a:lstStyle>
            <a:lvl1pPr>
              <a:lnSpc>
                <a:spcPct val="130000"/>
              </a:lnSpc>
              <a:defRPr sz="2400"/>
            </a:lvl1pPr>
            <a:lvl2pPr>
              <a:lnSpc>
                <a:spcPct val="130000"/>
              </a:lnSpc>
              <a:defRPr sz="1800"/>
            </a:lvl2pPr>
          </a:lstStyle>
          <a:p>
            <a:pPr lvl="0"/>
            <a:r>
              <a:rPr lang="sv-SE" dirty="0"/>
              <a:t>Valfri text</a:t>
            </a:r>
          </a:p>
          <a:p>
            <a:pPr lvl="1"/>
            <a:r>
              <a:rPr lang="sv-SE" dirty="0"/>
              <a:t>Nivå två</a:t>
            </a:r>
          </a:p>
        </p:txBody>
      </p:sp>
    </p:spTree>
    <p:extLst>
      <p:ext uri="{BB962C8B-B14F-4D97-AF65-F5344CB8AC3E}">
        <p14:creationId xmlns:p14="http://schemas.microsoft.com/office/powerpoint/2010/main" val="2614630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Lodrät bild med innehåll">
    <p:spTree>
      <p:nvGrpSpPr>
        <p:cNvPr id="1" name=""/>
        <p:cNvGrpSpPr/>
        <p:nvPr/>
      </p:nvGrpSpPr>
      <p:grpSpPr>
        <a:xfrm>
          <a:off x="0" y="0"/>
          <a:ext cx="0" cy="0"/>
          <a:chOff x="0" y="0"/>
          <a:chExt cx="0" cy="0"/>
        </a:xfrm>
      </p:grpSpPr>
      <p:sp>
        <p:nvSpPr>
          <p:cNvPr id="6" name="Platshållare för text 5">
            <a:extLst>
              <a:ext uri="{FF2B5EF4-FFF2-40B4-BE49-F238E27FC236}">
                <a16:creationId xmlns:a16="http://schemas.microsoft.com/office/drawing/2014/main" id="{E9484A58-EF86-4261-B694-CF7D71D98E38}"/>
              </a:ext>
            </a:extLst>
          </p:cNvPr>
          <p:cNvSpPr>
            <a:spLocks noGrp="1"/>
          </p:cNvSpPr>
          <p:nvPr>
            <p:ph type="body" sz="quarter" idx="11" hasCustomPrompt="1"/>
          </p:nvPr>
        </p:nvSpPr>
        <p:spPr>
          <a:xfrm>
            <a:off x="5752378" y="697491"/>
            <a:ext cx="6168689" cy="865302"/>
          </a:xfrm>
          <a:prstGeom prst="rect">
            <a:avLst/>
          </a:prstGeom>
        </p:spPr>
        <p:txBody>
          <a:bodyPr/>
          <a:lstStyle>
            <a:lvl1pPr marL="0" indent="0">
              <a:buNone/>
              <a:defRPr sz="3200" b="1">
                <a:solidFill>
                  <a:schemeClr val="accent1"/>
                </a:solidFill>
              </a:defRPr>
            </a:lvl1pPr>
          </a:lstStyle>
          <a:p>
            <a:pPr lvl="0"/>
            <a:r>
              <a:rPr lang="sv-SE" dirty="0"/>
              <a:t>Rubrik på en eller två rader</a:t>
            </a:r>
          </a:p>
        </p:txBody>
      </p:sp>
      <p:sp>
        <p:nvSpPr>
          <p:cNvPr id="8" name="Platshållare för text 7">
            <a:extLst>
              <a:ext uri="{FF2B5EF4-FFF2-40B4-BE49-F238E27FC236}">
                <a16:creationId xmlns:a16="http://schemas.microsoft.com/office/drawing/2014/main" id="{1BD35C61-DA37-4083-AB46-FBE3371538C4}"/>
              </a:ext>
            </a:extLst>
          </p:cNvPr>
          <p:cNvSpPr>
            <a:spLocks noGrp="1"/>
          </p:cNvSpPr>
          <p:nvPr>
            <p:ph type="body" sz="quarter" idx="12" hasCustomPrompt="1"/>
          </p:nvPr>
        </p:nvSpPr>
        <p:spPr>
          <a:xfrm>
            <a:off x="5744614" y="1953203"/>
            <a:ext cx="6202019" cy="1620838"/>
          </a:xfrm>
          <a:prstGeom prst="rect">
            <a:avLst/>
          </a:prstGeom>
        </p:spPr>
        <p:txBody>
          <a:bodyPr/>
          <a:lstStyle>
            <a:lvl1pPr>
              <a:lnSpc>
                <a:spcPct val="130000"/>
              </a:lnSpc>
              <a:defRPr sz="2400"/>
            </a:lvl1pPr>
            <a:lvl2pPr>
              <a:lnSpc>
                <a:spcPct val="130000"/>
              </a:lnSpc>
              <a:defRPr sz="1800"/>
            </a:lvl2pPr>
          </a:lstStyle>
          <a:p>
            <a:pPr lvl="0"/>
            <a:r>
              <a:rPr lang="sv-SE" dirty="0"/>
              <a:t>Valfri text</a:t>
            </a:r>
          </a:p>
          <a:p>
            <a:pPr lvl="1"/>
            <a:r>
              <a:rPr lang="sv-SE" dirty="0"/>
              <a:t>Nivå två</a:t>
            </a:r>
          </a:p>
        </p:txBody>
      </p:sp>
      <p:sp>
        <p:nvSpPr>
          <p:cNvPr id="3" name="Platshållare för bild 2">
            <a:extLst>
              <a:ext uri="{FF2B5EF4-FFF2-40B4-BE49-F238E27FC236}">
                <a16:creationId xmlns:a16="http://schemas.microsoft.com/office/drawing/2014/main" id="{992B0C10-E65B-43E1-A662-E55494C7356A}"/>
              </a:ext>
            </a:extLst>
          </p:cNvPr>
          <p:cNvSpPr>
            <a:spLocks noGrp="1"/>
          </p:cNvSpPr>
          <p:nvPr>
            <p:ph type="pic" sz="quarter" idx="13"/>
          </p:nvPr>
        </p:nvSpPr>
        <p:spPr>
          <a:xfrm>
            <a:off x="0" y="0"/>
            <a:ext cx="5021263" cy="6856413"/>
          </a:xfrm>
          <a:prstGeom prst="rect">
            <a:avLst/>
          </a:prstGeom>
        </p:spPr>
        <p:txBody>
          <a:bodyPr/>
          <a:lstStyle/>
          <a:p>
            <a:r>
              <a:rPr lang="sv-SE"/>
              <a:t>Klicka på ikonen för att lägga till en bild</a:t>
            </a:r>
          </a:p>
        </p:txBody>
      </p:sp>
    </p:spTree>
    <p:extLst>
      <p:ext uri="{BB962C8B-B14F-4D97-AF65-F5344CB8AC3E}">
        <p14:creationId xmlns:p14="http://schemas.microsoft.com/office/powerpoint/2010/main" val="2226460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7" name="Platshållare för text 6">
            <a:extLst>
              <a:ext uri="{FF2B5EF4-FFF2-40B4-BE49-F238E27FC236}">
                <a16:creationId xmlns:a16="http://schemas.microsoft.com/office/drawing/2014/main" id="{57953213-C591-46CE-B167-643637BC9369}"/>
              </a:ext>
            </a:extLst>
          </p:cNvPr>
          <p:cNvSpPr>
            <a:spLocks noGrp="1"/>
          </p:cNvSpPr>
          <p:nvPr>
            <p:ph type="body" sz="quarter" idx="10" hasCustomPrompt="1"/>
          </p:nvPr>
        </p:nvSpPr>
        <p:spPr>
          <a:xfrm>
            <a:off x="0" y="0"/>
            <a:ext cx="12192000" cy="6858000"/>
          </a:xfrm>
          <a:prstGeom prst="rect">
            <a:avLst/>
          </a:prstGeom>
          <a:blipFill>
            <a:blip r:embed="rId2"/>
            <a:stretch>
              <a:fillRect/>
            </a:stretch>
          </a:blipFill>
        </p:spPr>
        <p:txBody>
          <a:bodyPr lIns="0" tIns="0" rIns="0" bIns="900000"/>
          <a:lstStyle>
            <a:lvl1pPr marL="0" indent="0">
              <a:buNone/>
              <a:defRPr sz="100"/>
            </a:lvl1pPr>
          </a:lstStyle>
          <a:p>
            <a:pPr lvl="0"/>
            <a:r>
              <a:rPr lang="sv-SE" dirty="0"/>
              <a:t>Skriv ditt innehåll här…</a:t>
            </a:r>
          </a:p>
        </p:txBody>
      </p:sp>
      <p:sp>
        <p:nvSpPr>
          <p:cNvPr id="10" name="Platshållare för text 9">
            <a:extLst>
              <a:ext uri="{FF2B5EF4-FFF2-40B4-BE49-F238E27FC236}">
                <a16:creationId xmlns:a16="http://schemas.microsoft.com/office/drawing/2014/main" id="{4F4643E5-BC5C-4E00-BAF1-B6BF63F0B21B}"/>
              </a:ext>
            </a:extLst>
          </p:cNvPr>
          <p:cNvSpPr>
            <a:spLocks noGrp="1"/>
          </p:cNvSpPr>
          <p:nvPr>
            <p:ph type="body" sz="quarter" idx="11" hasCustomPrompt="1"/>
          </p:nvPr>
        </p:nvSpPr>
        <p:spPr>
          <a:xfrm>
            <a:off x="609022" y="701819"/>
            <a:ext cx="9956800" cy="1035050"/>
          </a:xfrm>
          <a:prstGeom prst="rect">
            <a:avLst/>
          </a:prstGeom>
        </p:spPr>
        <p:txBody>
          <a:bodyPr/>
          <a:lstStyle>
            <a:lvl1pPr marL="0" indent="0">
              <a:buNone/>
              <a:defRPr sz="4400" b="1">
                <a:solidFill>
                  <a:schemeClr val="accent1"/>
                </a:solidFill>
                <a:latin typeface="+mj-lt"/>
              </a:defRPr>
            </a:lvl1pPr>
          </a:lstStyle>
          <a:p>
            <a:pPr lvl="0"/>
            <a:r>
              <a:rPr lang="sv-SE" dirty="0"/>
              <a:t>Skriv din rubrik här på </a:t>
            </a:r>
          </a:p>
          <a:p>
            <a:pPr lvl="0"/>
            <a:r>
              <a:rPr lang="sv-SE" dirty="0"/>
              <a:t>en eller två rader</a:t>
            </a:r>
          </a:p>
        </p:txBody>
      </p:sp>
    </p:spTree>
    <p:extLst>
      <p:ext uri="{BB962C8B-B14F-4D97-AF65-F5344CB8AC3E}">
        <p14:creationId xmlns:p14="http://schemas.microsoft.com/office/powerpoint/2010/main" val="2460652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DFD6AEC0-02C2-4B82-832B-3D66A9B0774A}"/>
              </a:ext>
            </a:extLst>
          </p:cNvPr>
          <p:cNvSpPr>
            <a:spLocks noGrp="1"/>
          </p:cNvSpPr>
          <p:nvPr>
            <p:ph type="dt" sz="half" idx="10"/>
          </p:nvPr>
        </p:nvSpPr>
        <p:spPr/>
        <p:txBody>
          <a:bodyPr/>
          <a:lstStyle/>
          <a:p>
            <a:fld id="{C3C06C61-4A79-4642-8BF4-4E63ADF85E7E}" type="datetimeFigureOut">
              <a:rPr lang="sv-SE" smtClean="0"/>
              <a:t>2023-10-17</a:t>
            </a:fld>
            <a:endParaRPr lang="sv-SE"/>
          </a:p>
        </p:txBody>
      </p:sp>
      <p:sp>
        <p:nvSpPr>
          <p:cNvPr id="5" name="Platshållare för sidfot 4">
            <a:extLst>
              <a:ext uri="{FF2B5EF4-FFF2-40B4-BE49-F238E27FC236}">
                <a16:creationId xmlns:a16="http://schemas.microsoft.com/office/drawing/2014/main" id="{1EDFF23C-A6C6-4730-A5DA-2CC976C33E4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FC7E42E-4B0D-4DE1-A164-852FE9225514}"/>
              </a:ext>
            </a:extLst>
          </p:cNvPr>
          <p:cNvSpPr>
            <a:spLocks noGrp="1"/>
          </p:cNvSpPr>
          <p:nvPr>
            <p:ph type="sldNum" sz="quarter" idx="12"/>
          </p:nvPr>
        </p:nvSpPr>
        <p:spPr/>
        <p:txBody>
          <a:bodyPr/>
          <a:lstStyle/>
          <a:p>
            <a:fld id="{D4EF9FA2-F137-4B9A-A308-AEEF49F744D8}" type="slidenum">
              <a:rPr lang="sv-SE" smtClean="0"/>
              <a:t>‹#›</a:t>
            </a:fld>
            <a:endParaRPr lang="sv-SE"/>
          </a:p>
        </p:txBody>
      </p:sp>
      <p:sp>
        <p:nvSpPr>
          <p:cNvPr id="7" name="Rubrik 1">
            <a:extLst>
              <a:ext uri="{FF2B5EF4-FFF2-40B4-BE49-F238E27FC236}">
                <a16:creationId xmlns:a16="http://schemas.microsoft.com/office/drawing/2014/main" id="{0D1CD38F-6E65-47DE-885B-AEA4A3AE7EA7}"/>
              </a:ext>
            </a:extLst>
          </p:cNvPr>
          <p:cNvSpPr>
            <a:spLocks noGrp="1"/>
          </p:cNvSpPr>
          <p:nvPr>
            <p:ph type="ctrTitle"/>
          </p:nvPr>
        </p:nvSpPr>
        <p:spPr>
          <a:xfrm>
            <a:off x="977069" y="267784"/>
            <a:ext cx="9144000" cy="2387600"/>
          </a:xfrm>
        </p:spPr>
        <p:txBody>
          <a:bodyPr anchor="b"/>
          <a:lstStyle>
            <a:lvl1pPr algn="l">
              <a:defRPr sz="6000" b="1">
                <a:solidFill>
                  <a:schemeClr val="bg1"/>
                </a:solidFill>
              </a:defRPr>
            </a:lvl1pPr>
          </a:lstStyle>
          <a:p>
            <a:r>
              <a:rPr lang="sv-SE" dirty="0"/>
              <a:t>Klicka här för att ändra mall för rubrikformat</a:t>
            </a:r>
          </a:p>
        </p:txBody>
      </p:sp>
      <p:sp>
        <p:nvSpPr>
          <p:cNvPr id="8" name="Underrubrik 2">
            <a:extLst>
              <a:ext uri="{FF2B5EF4-FFF2-40B4-BE49-F238E27FC236}">
                <a16:creationId xmlns:a16="http://schemas.microsoft.com/office/drawing/2014/main" id="{912D7B95-0DA1-4332-B455-C2607C18E70C}"/>
              </a:ext>
            </a:extLst>
          </p:cNvPr>
          <p:cNvSpPr>
            <a:spLocks noGrp="1"/>
          </p:cNvSpPr>
          <p:nvPr>
            <p:ph type="subTitle" idx="1"/>
          </p:nvPr>
        </p:nvSpPr>
        <p:spPr>
          <a:xfrm>
            <a:off x="977069" y="2655384"/>
            <a:ext cx="9144000" cy="1655762"/>
          </a:xfrm>
        </p:spPr>
        <p:txBody>
          <a:bodyPr/>
          <a:lstStyle>
            <a:lvl1pPr marL="0" indent="0" algn="l">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p>
        </p:txBody>
      </p:sp>
    </p:spTree>
    <p:extLst>
      <p:ext uri="{BB962C8B-B14F-4D97-AF65-F5344CB8AC3E}">
        <p14:creationId xmlns:p14="http://schemas.microsoft.com/office/powerpoint/2010/main" val="1135577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7" name="Platshållare för text 6">
            <a:extLst>
              <a:ext uri="{FF2B5EF4-FFF2-40B4-BE49-F238E27FC236}">
                <a16:creationId xmlns:a16="http://schemas.microsoft.com/office/drawing/2014/main" id="{51780B58-ADE8-4B71-99B3-BDCDFD06A558}"/>
              </a:ext>
            </a:extLst>
          </p:cNvPr>
          <p:cNvSpPr>
            <a:spLocks noGrp="1"/>
          </p:cNvSpPr>
          <p:nvPr>
            <p:ph type="body" sz="quarter" idx="13"/>
          </p:nvPr>
        </p:nvSpPr>
        <p:spPr>
          <a:xfrm>
            <a:off x="0" y="0"/>
            <a:ext cx="12192000" cy="6858000"/>
          </a:xfrm>
          <a:prstGeom prst="rect">
            <a:avLst/>
          </a:prstGeom>
          <a:blipFill>
            <a:blip r:embed="rId3"/>
            <a:stretch>
              <a:fillRect/>
            </a:stretch>
          </a:blipFill>
        </p:spPr>
        <p:txBody>
          <a:bodyPr/>
          <a:lstStyle>
            <a:lvl1pPr marL="0" indent="0">
              <a:buNone/>
              <a:defRPr sz="100"/>
            </a:lvl1pPr>
          </a:lstStyle>
          <a:p>
            <a:pPr lvl="0"/>
            <a:r>
              <a:rPr lang="sv-SE"/>
              <a:t>Klicka här för att ändra format på bakgrundstexten</a:t>
            </a:r>
          </a:p>
        </p:txBody>
      </p:sp>
      <p:sp>
        <p:nvSpPr>
          <p:cNvPr id="10" name="Platshållare för text 9">
            <a:extLst>
              <a:ext uri="{FF2B5EF4-FFF2-40B4-BE49-F238E27FC236}">
                <a16:creationId xmlns:a16="http://schemas.microsoft.com/office/drawing/2014/main" id="{4F4643E5-BC5C-4E00-BAF1-B6BF63F0B21B}"/>
              </a:ext>
            </a:extLst>
          </p:cNvPr>
          <p:cNvSpPr>
            <a:spLocks noGrp="1"/>
          </p:cNvSpPr>
          <p:nvPr>
            <p:ph type="body" sz="quarter" idx="11" hasCustomPrompt="1"/>
          </p:nvPr>
        </p:nvSpPr>
        <p:spPr>
          <a:xfrm>
            <a:off x="609022" y="701819"/>
            <a:ext cx="9956800" cy="1035050"/>
          </a:xfrm>
          <a:prstGeom prst="rect">
            <a:avLst/>
          </a:prstGeom>
        </p:spPr>
        <p:txBody>
          <a:bodyPr/>
          <a:lstStyle>
            <a:lvl1pPr marL="0" indent="0">
              <a:lnSpc>
                <a:spcPct val="90000"/>
              </a:lnSpc>
              <a:buNone/>
              <a:defRPr sz="4400" b="1">
                <a:solidFill>
                  <a:schemeClr val="accent1"/>
                </a:solidFill>
                <a:latin typeface="+mj-lt"/>
              </a:defRPr>
            </a:lvl1pPr>
          </a:lstStyle>
          <a:p>
            <a:pPr lvl="0"/>
            <a:r>
              <a:rPr lang="sv-SE" dirty="0"/>
              <a:t>Skriv din rubrik här på </a:t>
            </a:r>
          </a:p>
          <a:p>
            <a:pPr lvl="0"/>
            <a:r>
              <a:rPr lang="sv-SE" dirty="0"/>
              <a:t>en eller två rader</a:t>
            </a:r>
          </a:p>
        </p:txBody>
      </p:sp>
      <p:sp>
        <p:nvSpPr>
          <p:cNvPr id="6" name="Platshållare för text 2">
            <a:extLst>
              <a:ext uri="{FF2B5EF4-FFF2-40B4-BE49-F238E27FC236}">
                <a16:creationId xmlns:a16="http://schemas.microsoft.com/office/drawing/2014/main" id="{41E5BFE6-FB2C-4148-ACBD-8F9227721FB4}"/>
              </a:ext>
            </a:extLst>
          </p:cNvPr>
          <p:cNvSpPr>
            <a:spLocks noGrp="1"/>
          </p:cNvSpPr>
          <p:nvPr>
            <p:ph type="body" sz="quarter" idx="12"/>
          </p:nvPr>
        </p:nvSpPr>
        <p:spPr>
          <a:xfrm>
            <a:off x="609022" y="1991170"/>
            <a:ext cx="9956800" cy="4314591"/>
          </a:xfrm>
          <a:prstGeom prst="rect">
            <a:avLst/>
          </a:prstGeom>
        </p:spPr>
        <p:txBody>
          <a:bodyPr/>
          <a:lstStyle>
            <a:lvl1pPr>
              <a:lnSpc>
                <a:spcPct val="130000"/>
              </a:lnSpc>
              <a:defRPr/>
            </a:lvl1pPr>
            <a:lvl2pPr>
              <a:lnSpc>
                <a:spcPct val="130000"/>
              </a:lnSpc>
              <a:defRPr/>
            </a:lvl2pPr>
            <a:lvl3pPr>
              <a:lnSpc>
                <a:spcPct val="130000"/>
              </a:lnSpc>
              <a:defRPr/>
            </a:lvl3pPr>
            <a:lvl4pPr>
              <a:lnSpc>
                <a:spcPct val="130000"/>
              </a:lnSpc>
              <a:defRPr/>
            </a:lvl4pPr>
            <a:lvl5pPr>
              <a:lnSpc>
                <a:spcPct val="13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6029841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7" name="Platshållare för text 6">
            <a:extLst>
              <a:ext uri="{FF2B5EF4-FFF2-40B4-BE49-F238E27FC236}">
                <a16:creationId xmlns:a16="http://schemas.microsoft.com/office/drawing/2014/main" id="{57953213-C591-46CE-B167-643637BC9369}"/>
              </a:ext>
            </a:extLst>
          </p:cNvPr>
          <p:cNvSpPr>
            <a:spLocks noGrp="1"/>
          </p:cNvSpPr>
          <p:nvPr>
            <p:ph type="body" sz="quarter" idx="10" hasCustomPrompt="1"/>
          </p:nvPr>
        </p:nvSpPr>
        <p:spPr>
          <a:xfrm>
            <a:off x="0" y="0"/>
            <a:ext cx="12192000" cy="6858000"/>
          </a:xfrm>
          <a:prstGeom prst="rect">
            <a:avLst/>
          </a:prstGeom>
          <a:blipFill>
            <a:blip r:embed="rId2"/>
            <a:stretch>
              <a:fillRect/>
            </a:stretch>
          </a:blipFill>
        </p:spPr>
        <p:txBody>
          <a:bodyPr lIns="36000" tIns="0" rIns="468000" bIns="900000"/>
          <a:lstStyle>
            <a:lvl1pPr marL="0" indent="0">
              <a:buNone/>
              <a:defRPr sz="100"/>
            </a:lvl1pPr>
          </a:lstStyle>
          <a:p>
            <a:pPr lvl="0"/>
            <a:r>
              <a:rPr lang="sv-SE" dirty="0"/>
              <a:t>Skriv ditt innehåll här…</a:t>
            </a:r>
          </a:p>
        </p:txBody>
      </p:sp>
      <p:sp>
        <p:nvSpPr>
          <p:cNvPr id="10" name="Platshållare för text 9">
            <a:extLst>
              <a:ext uri="{FF2B5EF4-FFF2-40B4-BE49-F238E27FC236}">
                <a16:creationId xmlns:a16="http://schemas.microsoft.com/office/drawing/2014/main" id="{4F4643E5-BC5C-4E00-BAF1-B6BF63F0B21B}"/>
              </a:ext>
            </a:extLst>
          </p:cNvPr>
          <p:cNvSpPr>
            <a:spLocks noGrp="1"/>
          </p:cNvSpPr>
          <p:nvPr>
            <p:ph type="body" sz="quarter" idx="11" hasCustomPrompt="1"/>
          </p:nvPr>
        </p:nvSpPr>
        <p:spPr>
          <a:xfrm>
            <a:off x="609022" y="701819"/>
            <a:ext cx="9956800" cy="1035050"/>
          </a:xfrm>
          <a:prstGeom prst="rect">
            <a:avLst/>
          </a:prstGeom>
        </p:spPr>
        <p:txBody>
          <a:bodyPr/>
          <a:lstStyle>
            <a:lvl1pPr marL="0" indent="0">
              <a:buNone/>
              <a:defRPr sz="4400" b="1">
                <a:solidFill>
                  <a:schemeClr val="accent1"/>
                </a:solidFill>
                <a:latin typeface="+mj-lt"/>
              </a:defRPr>
            </a:lvl1pPr>
          </a:lstStyle>
          <a:p>
            <a:pPr lvl="0"/>
            <a:r>
              <a:rPr lang="sv-SE" dirty="0"/>
              <a:t>Skriv din rubrik här på </a:t>
            </a:r>
          </a:p>
          <a:p>
            <a:pPr lvl="0"/>
            <a:r>
              <a:rPr lang="sv-SE" dirty="0"/>
              <a:t>en eller två rader</a:t>
            </a:r>
          </a:p>
        </p:txBody>
      </p:sp>
      <p:sp>
        <p:nvSpPr>
          <p:cNvPr id="6" name="Platshållare för text 2">
            <a:extLst>
              <a:ext uri="{FF2B5EF4-FFF2-40B4-BE49-F238E27FC236}">
                <a16:creationId xmlns:a16="http://schemas.microsoft.com/office/drawing/2014/main" id="{83F40414-59B0-48F7-ADE8-0B64BEE8C82F}"/>
              </a:ext>
            </a:extLst>
          </p:cNvPr>
          <p:cNvSpPr>
            <a:spLocks noGrp="1"/>
          </p:cNvSpPr>
          <p:nvPr>
            <p:ph type="body" sz="quarter" idx="12"/>
          </p:nvPr>
        </p:nvSpPr>
        <p:spPr>
          <a:xfrm>
            <a:off x="609022" y="1991170"/>
            <a:ext cx="9956800" cy="4314591"/>
          </a:xfrm>
          <a:prstGeom prst="rect">
            <a:avLst/>
          </a:prstGeom>
        </p:spPr>
        <p:txBody>
          <a:bodyPr/>
          <a:lstStyle>
            <a:lvl1pPr>
              <a:lnSpc>
                <a:spcPct val="130000"/>
              </a:lnSpc>
              <a:defRPr/>
            </a:lvl1pPr>
            <a:lvl2pPr>
              <a:lnSpc>
                <a:spcPct val="130000"/>
              </a:lnSpc>
              <a:defRPr/>
            </a:lvl2pPr>
            <a:lvl3pPr>
              <a:lnSpc>
                <a:spcPct val="130000"/>
              </a:lnSpc>
              <a:defRPr/>
            </a:lvl3pPr>
            <a:lvl4pPr>
              <a:lnSpc>
                <a:spcPct val="130000"/>
              </a:lnSpc>
              <a:defRPr/>
            </a:lvl4pPr>
            <a:lvl5pPr>
              <a:lnSpc>
                <a:spcPct val="13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5986930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Heltäckande bi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7ACF7CB6-82CF-4146-8B65-6E3DED3A83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0403"/>
            <a:ext cx="12191998" cy="6856285"/>
          </a:xfrm>
          <a:prstGeom prst="rect">
            <a:avLst/>
          </a:prstGeom>
        </p:spPr>
      </p:pic>
      <p:sp>
        <p:nvSpPr>
          <p:cNvPr id="6" name="Platshållare för bild 5">
            <a:extLst>
              <a:ext uri="{FF2B5EF4-FFF2-40B4-BE49-F238E27FC236}">
                <a16:creationId xmlns:a16="http://schemas.microsoft.com/office/drawing/2014/main" id="{9B5B2693-2320-4102-9206-ED01919467A0}"/>
              </a:ext>
            </a:extLst>
          </p:cNvPr>
          <p:cNvSpPr>
            <a:spLocks noGrp="1"/>
          </p:cNvSpPr>
          <p:nvPr>
            <p:ph type="pic" sz="quarter" idx="10"/>
          </p:nvPr>
        </p:nvSpPr>
        <p:spPr>
          <a:xfrm>
            <a:off x="-42885" y="-19455"/>
            <a:ext cx="12281486" cy="6884747"/>
          </a:xfrm>
          <a:custGeom>
            <a:avLst/>
            <a:gdLst>
              <a:gd name="connsiteX0" fmla="*/ 0 w 12192000"/>
              <a:gd name="connsiteY0" fmla="*/ 0 h 5956300"/>
              <a:gd name="connsiteX1" fmla="*/ 12192000 w 12192000"/>
              <a:gd name="connsiteY1" fmla="*/ 0 h 5956300"/>
              <a:gd name="connsiteX2" fmla="*/ 12192000 w 12192000"/>
              <a:gd name="connsiteY2" fmla="*/ 5956300 h 5956300"/>
              <a:gd name="connsiteX3" fmla="*/ 0 w 12192000"/>
              <a:gd name="connsiteY3" fmla="*/ 5956300 h 5956300"/>
              <a:gd name="connsiteX4" fmla="*/ 0 w 12192000"/>
              <a:gd name="connsiteY4" fmla="*/ 0 h 5956300"/>
              <a:gd name="connsiteX0" fmla="*/ 0 w 12192000"/>
              <a:gd name="connsiteY0" fmla="*/ 0 h 5956663"/>
              <a:gd name="connsiteX1" fmla="*/ 12192000 w 12192000"/>
              <a:gd name="connsiteY1" fmla="*/ 0 h 5956663"/>
              <a:gd name="connsiteX2" fmla="*/ 12192000 w 12192000"/>
              <a:gd name="connsiteY2" fmla="*/ 5956300 h 5956663"/>
              <a:gd name="connsiteX3" fmla="*/ 8682446 w 12192000"/>
              <a:gd name="connsiteY3" fmla="*/ 5956663 h 5956663"/>
              <a:gd name="connsiteX4" fmla="*/ 0 w 12192000"/>
              <a:gd name="connsiteY4" fmla="*/ 5956300 h 5956663"/>
              <a:gd name="connsiteX5" fmla="*/ 0 w 12192000"/>
              <a:gd name="connsiteY5" fmla="*/ 0 h 5956663"/>
              <a:gd name="connsiteX0" fmla="*/ 0 w 12192000"/>
              <a:gd name="connsiteY0" fmla="*/ 0 h 5956663"/>
              <a:gd name="connsiteX1" fmla="*/ 12192000 w 12192000"/>
              <a:gd name="connsiteY1" fmla="*/ 0 h 5956663"/>
              <a:gd name="connsiteX2" fmla="*/ 12192000 w 12192000"/>
              <a:gd name="connsiteY2" fmla="*/ 5956300 h 5956663"/>
              <a:gd name="connsiteX3" fmla="*/ 10737669 w 12192000"/>
              <a:gd name="connsiteY3" fmla="*/ 5956663 h 5956663"/>
              <a:gd name="connsiteX4" fmla="*/ 8682446 w 12192000"/>
              <a:gd name="connsiteY4" fmla="*/ 5956663 h 5956663"/>
              <a:gd name="connsiteX5" fmla="*/ 0 w 12192000"/>
              <a:gd name="connsiteY5" fmla="*/ 5956300 h 5956663"/>
              <a:gd name="connsiteX6" fmla="*/ 0 w 12192000"/>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8682446 w 12209417"/>
              <a:gd name="connsiteY4" fmla="*/ 5956663 h 5956663"/>
              <a:gd name="connsiteX5" fmla="*/ 0 w 12209417"/>
              <a:gd name="connsiteY5" fmla="*/ 5956300 h 5956663"/>
              <a:gd name="connsiteX6" fmla="*/ 0 w 12209417"/>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8125098 w 12209417"/>
              <a:gd name="connsiteY4" fmla="*/ 5947954 h 5956663"/>
              <a:gd name="connsiteX5" fmla="*/ 0 w 12209417"/>
              <a:gd name="connsiteY5" fmla="*/ 5956300 h 5956663"/>
              <a:gd name="connsiteX6" fmla="*/ 0 w 12209417"/>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9144000 w 12209417"/>
              <a:gd name="connsiteY4" fmla="*/ 5956663 h 5956663"/>
              <a:gd name="connsiteX5" fmla="*/ 8125098 w 12209417"/>
              <a:gd name="connsiteY5" fmla="*/ 5947954 h 5956663"/>
              <a:gd name="connsiteX6" fmla="*/ 0 w 12209417"/>
              <a:gd name="connsiteY6" fmla="*/ 5956300 h 5956663"/>
              <a:gd name="connsiteX7" fmla="*/ 0 w 12209417"/>
              <a:gd name="connsiteY7"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9901646 w 12209417"/>
              <a:gd name="connsiteY4" fmla="*/ 5956663 h 5956663"/>
              <a:gd name="connsiteX5" fmla="*/ 9144000 w 12209417"/>
              <a:gd name="connsiteY5" fmla="*/ 5956663 h 5956663"/>
              <a:gd name="connsiteX6" fmla="*/ 8125098 w 12209417"/>
              <a:gd name="connsiteY6" fmla="*/ 5947954 h 5956663"/>
              <a:gd name="connsiteX7" fmla="*/ 0 w 12209417"/>
              <a:gd name="connsiteY7" fmla="*/ 5956300 h 5956663"/>
              <a:gd name="connsiteX8" fmla="*/ 0 w 12209417"/>
              <a:gd name="connsiteY8" fmla="*/ 0 h 5956663"/>
              <a:gd name="connsiteX0" fmla="*/ 0 w 12209417"/>
              <a:gd name="connsiteY0" fmla="*/ 0 h 6888480"/>
              <a:gd name="connsiteX1" fmla="*/ 12192000 w 12209417"/>
              <a:gd name="connsiteY1" fmla="*/ 0 h 6888480"/>
              <a:gd name="connsiteX2" fmla="*/ 12209417 w 12209417"/>
              <a:gd name="connsiteY2" fmla="*/ 4493260 h 6888480"/>
              <a:gd name="connsiteX3" fmla="*/ 10737669 w 12209417"/>
              <a:gd name="connsiteY3" fmla="*/ 5956663 h 6888480"/>
              <a:gd name="connsiteX4" fmla="*/ 9901646 w 12209417"/>
              <a:gd name="connsiteY4" fmla="*/ 5956663 h 6888480"/>
              <a:gd name="connsiteX5" fmla="*/ 9083040 w 12209417"/>
              <a:gd name="connsiteY5" fmla="*/ 6888480 h 6888480"/>
              <a:gd name="connsiteX6" fmla="*/ 8125098 w 12209417"/>
              <a:gd name="connsiteY6" fmla="*/ 5947954 h 6888480"/>
              <a:gd name="connsiteX7" fmla="*/ 0 w 12209417"/>
              <a:gd name="connsiteY7" fmla="*/ 5956300 h 6888480"/>
              <a:gd name="connsiteX8" fmla="*/ 0 w 12209417"/>
              <a:gd name="connsiteY8" fmla="*/ 0 h 6888480"/>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125098 w 12209417"/>
              <a:gd name="connsiteY6" fmla="*/ 5947954 h 6897189"/>
              <a:gd name="connsiteX7" fmla="*/ 0 w 12209417"/>
              <a:gd name="connsiteY7" fmla="*/ 5956300 h 6897189"/>
              <a:gd name="connsiteX8" fmla="*/ 0 w 12209417"/>
              <a:gd name="connsiteY8"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144692 w 12209417"/>
              <a:gd name="connsiteY6" fmla="*/ 5961017 h 6897189"/>
              <a:gd name="connsiteX7" fmla="*/ 0 w 12209417"/>
              <a:gd name="connsiteY7" fmla="*/ 5956300 h 6897189"/>
              <a:gd name="connsiteX8" fmla="*/ 0 w 12209417"/>
              <a:gd name="connsiteY8"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8144692 w 12209417"/>
              <a:gd name="connsiteY7" fmla="*/ 5961017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71798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35194 w 12209417"/>
              <a:gd name="connsiteY5" fmla="*/ 6861899 h 6897189"/>
              <a:gd name="connsiteX6" fmla="*/ 8255726 w 12209417"/>
              <a:gd name="connsiteY6" fmla="*/ 6071798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3544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3544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45 w 12238645"/>
              <a:gd name="connsiteY0" fmla="*/ 0 h 6884747"/>
              <a:gd name="connsiteX1" fmla="*/ 12221228 w 12238645"/>
              <a:gd name="connsiteY1" fmla="*/ 19456 h 6884747"/>
              <a:gd name="connsiteX2" fmla="*/ 12238645 w 12238645"/>
              <a:gd name="connsiteY2" fmla="*/ 4512716 h 6884747"/>
              <a:gd name="connsiteX3" fmla="*/ 10766897 w 12238645"/>
              <a:gd name="connsiteY3" fmla="*/ 5976119 h 6884747"/>
              <a:gd name="connsiteX4" fmla="*/ 9854876 w 12238645"/>
              <a:gd name="connsiteY4" fmla="*/ 6884747 h 6884747"/>
              <a:gd name="connsiteX5" fmla="*/ 9061344 w 12238645"/>
              <a:gd name="connsiteY5" fmla="*/ 6884434 h 6884747"/>
              <a:gd name="connsiteX6" fmla="*/ 8278796 w 12238645"/>
              <a:gd name="connsiteY6" fmla="*/ 6094785 h 6884747"/>
              <a:gd name="connsiteX7" fmla="*/ 7797085 w 12238645"/>
              <a:gd name="connsiteY7" fmla="*/ 5993536 h 6884747"/>
              <a:gd name="connsiteX8" fmla="*/ 25252 w 12238645"/>
              <a:gd name="connsiteY8" fmla="*/ 5991659 h 6884747"/>
              <a:gd name="connsiteX9" fmla="*/ 45 w 12238645"/>
              <a:gd name="connsiteY9" fmla="*/ 0 h 6884747"/>
              <a:gd name="connsiteX0" fmla="*/ 45 w 12251345"/>
              <a:gd name="connsiteY0" fmla="*/ 0 h 6884747"/>
              <a:gd name="connsiteX1" fmla="*/ 12250411 w 12251345"/>
              <a:gd name="connsiteY1" fmla="*/ 29184 h 6884747"/>
              <a:gd name="connsiteX2" fmla="*/ 12238645 w 12251345"/>
              <a:gd name="connsiteY2" fmla="*/ 4512716 h 6884747"/>
              <a:gd name="connsiteX3" fmla="*/ 10766897 w 12251345"/>
              <a:gd name="connsiteY3" fmla="*/ 5976119 h 6884747"/>
              <a:gd name="connsiteX4" fmla="*/ 9854876 w 12251345"/>
              <a:gd name="connsiteY4" fmla="*/ 6884747 h 6884747"/>
              <a:gd name="connsiteX5" fmla="*/ 9061344 w 12251345"/>
              <a:gd name="connsiteY5" fmla="*/ 6884434 h 6884747"/>
              <a:gd name="connsiteX6" fmla="*/ 8278796 w 12251345"/>
              <a:gd name="connsiteY6" fmla="*/ 6094785 h 6884747"/>
              <a:gd name="connsiteX7" fmla="*/ 7797085 w 12251345"/>
              <a:gd name="connsiteY7" fmla="*/ 5993536 h 6884747"/>
              <a:gd name="connsiteX8" fmla="*/ 25252 w 12251345"/>
              <a:gd name="connsiteY8" fmla="*/ 5991659 h 6884747"/>
              <a:gd name="connsiteX9" fmla="*/ 45 w 12251345"/>
              <a:gd name="connsiteY9" fmla="*/ 0 h 6884747"/>
              <a:gd name="connsiteX0" fmla="*/ 45 w 12267828"/>
              <a:gd name="connsiteY0" fmla="*/ 0 h 6884747"/>
              <a:gd name="connsiteX1" fmla="*/ 12250411 w 12267828"/>
              <a:gd name="connsiteY1" fmla="*/ 29184 h 6884747"/>
              <a:gd name="connsiteX2" fmla="*/ 12267828 w 12267828"/>
              <a:gd name="connsiteY2" fmla="*/ 4493261 h 6884747"/>
              <a:gd name="connsiteX3" fmla="*/ 10766897 w 12267828"/>
              <a:gd name="connsiteY3" fmla="*/ 5976119 h 6884747"/>
              <a:gd name="connsiteX4" fmla="*/ 9854876 w 12267828"/>
              <a:gd name="connsiteY4" fmla="*/ 6884747 h 6884747"/>
              <a:gd name="connsiteX5" fmla="*/ 9061344 w 12267828"/>
              <a:gd name="connsiteY5" fmla="*/ 6884434 h 6884747"/>
              <a:gd name="connsiteX6" fmla="*/ 8278796 w 12267828"/>
              <a:gd name="connsiteY6" fmla="*/ 6094785 h 6884747"/>
              <a:gd name="connsiteX7" fmla="*/ 7797085 w 12267828"/>
              <a:gd name="connsiteY7" fmla="*/ 5993536 h 6884747"/>
              <a:gd name="connsiteX8" fmla="*/ 25252 w 12267828"/>
              <a:gd name="connsiteY8" fmla="*/ 5991659 h 6884747"/>
              <a:gd name="connsiteX9" fmla="*/ 45 w 12267828"/>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61456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1486" h="6884747">
                <a:moveTo>
                  <a:pt x="13703" y="0"/>
                </a:moveTo>
                <a:lnTo>
                  <a:pt x="12264069" y="29184"/>
                </a:lnTo>
                <a:cubicBezTo>
                  <a:pt x="12269875" y="1526937"/>
                  <a:pt x="12275680" y="2963703"/>
                  <a:pt x="12281486" y="4461456"/>
                </a:cubicBezTo>
                <a:lnTo>
                  <a:pt x="10780555" y="5976119"/>
                </a:lnTo>
                <a:lnTo>
                  <a:pt x="9868534" y="6884747"/>
                </a:lnTo>
                <a:lnTo>
                  <a:pt x="9075002" y="6884434"/>
                </a:lnTo>
                <a:lnTo>
                  <a:pt x="8292454" y="6094785"/>
                </a:lnTo>
                <a:cubicBezTo>
                  <a:pt x="8143752" y="5971537"/>
                  <a:pt x="8284681" y="5996723"/>
                  <a:pt x="7810743" y="5993536"/>
                </a:cubicBezTo>
                <a:lnTo>
                  <a:pt x="0" y="5991659"/>
                </a:lnTo>
                <a:cubicBezTo>
                  <a:pt x="1325" y="4000925"/>
                  <a:pt x="12378" y="1990734"/>
                  <a:pt x="13703" y="0"/>
                </a:cubicBezTo>
                <a:close/>
              </a:path>
            </a:pathLst>
          </a:custGeom>
        </p:spPr>
        <p:txBody>
          <a:bodyPr/>
          <a:lstStyle/>
          <a:p>
            <a:r>
              <a:rPr lang="sv-SE"/>
              <a:t>Klicka på ikonen för att lägga till en bild</a:t>
            </a:r>
          </a:p>
        </p:txBody>
      </p:sp>
      <p:sp>
        <p:nvSpPr>
          <p:cNvPr id="9" name="Platshållare för text 8">
            <a:extLst>
              <a:ext uri="{FF2B5EF4-FFF2-40B4-BE49-F238E27FC236}">
                <a16:creationId xmlns:a16="http://schemas.microsoft.com/office/drawing/2014/main" id="{B78A799A-7E69-49A8-99D6-ECB19CD7437A}"/>
              </a:ext>
            </a:extLst>
          </p:cNvPr>
          <p:cNvSpPr>
            <a:spLocks noGrp="1"/>
          </p:cNvSpPr>
          <p:nvPr>
            <p:ph type="body" sz="quarter" idx="11" hasCustomPrompt="1"/>
          </p:nvPr>
        </p:nvSpPr>
        <p:spPr>
          <a:xfrm>
            <a:off x="369380" y="6216042"/>
            <a:ext cx="7442200" cy="496043"/>
          </a:xfrm>
          <a:prstGeom prst="rect">
            <a:avLst/>
          </a:prstGeom>
        </p:spPr>
        <p:txBody>
          <a:bodyPr/>
          <a:lstStyle>
            <a:lvl1pPr marL="0" indent="0">
              <a:buNone/>
              <a:defRPr b="1">
                <a:solidFill>
                  <a:schemeClr val="bg1"/>
                </a:solidFill>
              </a:defRPr>
            </a:lvl1pPr>
          </a:lstStyle>
          <a:p>
            <a:pPr lvl="0"/>
            <a:r>
              <a:rPr lang="sv-SE" b="1" dirty="0"/>
              <a:t>Rubrik på en rad</a:t>
            </a:r>
            <a:endParaRPr lang="sv-SE" dirty="0"/>
          </a:p>
        </p:txBody>
      </p:sp>
    </p:spTree>
    <p:extLst>
      <p:ext uri="{BB962C8B-B14F-4D97-AF65-F5344CB8AC3E}">
        <p14:creationId xmlns:p14="http://schemas.microsoft.com/office/powerpoint/2010/main" val="20113499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Vågrät bild med innehåll">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07EED43E-842D-4052-8D46-1187F216AA15}"/>
              </a:ext>
            </a:extLst>
          </p:cNvPr>
          <p:cNvSpPr>
            <a:spLocks noGrp="1"/>
          </p:cNvSpPr>
          <p:nvPr>
            <p:ph type="pic" sz="quarter" idx="10"/>
          </p:nvPr>
        </p:nvSpPr>
        <p:spPr>
          <a:xfrm>
            <a:off x="0" y="0"/>
            <a:ext cx="12192000" cy="3349625"/>
          </a:xfrm>
          <a:prstGeom prst="rect">
            <a:avLst/>
          </a:prstGeom>
        </p:spPr>
        <p:txBody>
          <a:bodyPr/>
          <a:lstStyle/>
          <a:p>
            <a:r>
              <a:rPr lang="sv-SE"/>
              <a:t>Klicka på ikonen för att lägga till en bild</a:t>
            </a:r>
          </a:p>
        </p:txBody>
      </p:sp>
      <p:sp>
        <p:nvSpPr>
          <p:cNvPr id="6" name="Platshållare för text 5">
            <a:extLst>
              <a:ext uri="{FF2B5EF4-FFF2-40B4-BE49-F238E27FC236}">
                <a16:creationId xmlns:a16="http://schemas.microsoft.com/office/drawing/2014/main" id="{E9484A58-EF86-4261-B694-CF7D71D98E38}"/>
              </a:ext>
            </a:extLst>
          </p:cNvPr>
          <p:cNvSpPr>
            <a:spLocks noGrp="1"/>
          </p:cNvSpPr>
          <p:nvPr>
            <p:ph type="body" sz="quarter" idx="11" hasCustomPrompt="1"/>
          </p:nvPr>
        </p:nvSpPr>
        <p:spPr>
          <a:xfrm>
            <a:off x="664989" y="3814763"/>
            <a:ext cx="7639050" cy="865302"/>
          </a:xfrm>
          <a:prstGeom prst="rect">
            <a:avLst/>
          </a:prstGeom>
        </p:spPr>
        <p:txBody>
          <a:bodyPr/>
          <a:lstStyle>
            <a:lvl1pPr marL="0" indent="0">
              <a:buNone/>
              <a:defRPr sz="3200" b="1">
                <a:solidFill>
                  <a:schemeClr val="accent1"/>
                </a:solidFill>
                <a:latin typeface="+mj-lt"/>
              </a:defRPr>
            </a:lvl1pPr>
          </a:lstStyle>
          <a:p>
            <a:pPr lvl="0"/>
            <a:r>
              <a:rPr lang="sv-SE" dirty="0"/>
              <a:t>Rubrik på en eller två rader</a:t>
            </a:r>
          </a:p>
        </p:txBody>
      </p:sp>
      <p:sp>
        <p:nvSpPr>
          <p:cNvPr id="8" name="Platshållare för text 7">
            <a:extLst>
              <a:ext uri="{FF2B5EF4-FFF2-40B4-BE49-F238E27FC236}">
                <a16:creationId xmlns:a16="http://schemas.microsoft.com/office/drawing/2014/main" id="{1BD35C61-DA37-4083-AB46-FBE3371538C4}"/>
              </a:ext>
            </a:extLst>
          </p:cNvPr>
          <p:cNvSpPr>
            <a:spLocks noGrp="1"/>
          </p:cNvSpPr>
          <p:nvPr>
            <p:ph type="body" sz="quarter" idx="12" hasCustomPrompt="1"/>
          </p:nvPr>
        </p:nvSpPr>
        <p:spPr>
          <a:xfrm>
            <a:off x="657225" y="5070475"/>
            <a:ext cx="7680325" cy="1620838"/>
          </a:xfrm>
          <a:prstGeom prst="rect">
            <a:avLst/>
          </a:prstGeom>
        </p:spPr>
        <p:txBody>
          <a:bodyPr/>
          <a:lstStyle>
            <a:lvl1pPr>
              <a:lnSpc>
                <a:spcPct val="130000"/>
              </a:lnSpc>
              <a:defRPr sz="2400"/>
            </a:lvl1pPr>
            <a:lvl2pPr>
              <a:lnSpc>
                <a:spcPct val="130000"/>
              </a:lnSpc>
              <a:defRPr sz="1800"/>
            </a:lvl2pPr>
          </a:lstStyle>
          <a:p>
            <a:pPr lvl="0"/>
            <a:r>
              <a:rPr lang="sv-SE" dirty="0"/>
              <a:t>Valfri text</a:t>
            </a:r>
          </a:p>
          <a:p>
            <a:pPr lvl="1"/>
            <a:r>
              <a:rPr lang="sv-SE" dirty="0"/>
              <a:t>Nivå två</a:t>
            </a:r>
          </a:p>
        </p:txBody>
      </p:sp>
    </p:spTree>
    <p:extLst>
      <p:ext uri="{BB962C8B-B14F-4D97-AF65-F5344CB8AC3E}">
        <p14:creationId xmlns:p14="http://schemas.microsoft.com/office/powerpoint/2010/main" val="4742156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Lodrät bild med innhåll">
    <p:spTree>
      <p:nvGrpSpPr>
        <p:cNvPr id="1" name=""/>
        <p:cNvGrpSpPr/>
        <p:nvPr/>
      </p:nvGrpSpPr>
      <p:grpSpPr>
        <a:xfrm>
          <a:off x="0" y="0"/>
          <a:ext cx="0" cy="0"/>
          <a:chOff x="0" y="0"/>
          <a:chExt cx="0" cy="0"/>
        </a:xfrm>
      </p:grpSpPr>
      <p:sp>
        <p:nvSpPr>
          <p:cNvPr id="6" name="Platshållare för text 5">
            <a:extLst>
              <a:ext uri="{FF2B5EF4-FFF2-40B4-BE49-F238E27FC236}">
                <a16:creationId xmlns:a16="http://schemas.microsoft.com/office/drawing/2014/main" id="{E9484A58-EF86-4261-B694-CF7D71D98E38}"/>
              </a:ext>
            </a:extLst>
          </p:cNvPr>
          <p:cNvSpPr>
            <a:spLocks noGrp="1"/>
          </p:cNvSpPr>
          <p:nvPr>
            <p:ph type="body" sz="quarter" idx="11" hasCustomPrompt="1"/>
          </p:nvPr>
        </p:nvSpPr>
        <p:spPr>
          <a:xfrm>
            <a:off x="5752378" y="697491"/>
            <a:ext cx="6168689" cy="865302"/>
          </a:xfrm>
          <a:prstGeom prst="rect">
            <a:avLst/>
          </a:prstGeom>
        </p:spPr>
        <p:txBody>
          <a:bodyPr/>
          <a:lstStyle>
            <a:lvl1pPr marL="0" indent="0">
              <a:buNone/>
              <a:defRPr sz="3200" b="1">
                <a:solidFill>
                  <a:schemeClr val="accent1"/>
                </a:solidFill>
                <a:latin typeface="+mj-lt"/>
              </a:defRPr>
            </a:lvl1pPr>
          </a:lstStyle>
          <a:p>
            <a:pPr lvl="0"/>
            <a:r>
              <a:rPr lang="sv-SE" dirty="0"/>
              <a:t>Rubrik på en eller två rader</a:t>
            </a:r>
          </a:p>
        </p:txBody>
      </p:sp>
      <p:sp>
        <p:nvSpPr>
          <p:cNvPr id="8" name="Platshållare för text 7">
            <a:extLst>
              <a:ext uri="{FF2B5EF4-FFF2-40B4-BE49-F238E27FC236}">
                <a16:creationId xmlns:a16="http://schemas.microsoft.com/office/drawing/2014/main" id="{1BD35C61-DA37-4083-AB46-FBE3371538C4}"/>
              </a:ext>
            </a:extLst>
          </p:cNvPr>
          <p:cNvSpPr>
            <a:spLocks noGrp="1"/>
          </p:cNvSpPr>
          <p:nvPr>
            <p:ph type="body" sz="quarter" idx="12" hasCustomPrompt="1"/>
          </p:nvPr>
        </p:nvSpPr>
        <p:spPr>
          <a:xfrm>
            <a:off x="5744614" y="1953203"/>
            <a:ext cx="6202019" cy="1620838"/>
          </a:xfrm>
          <a:prstGeom prst="rect">
            <a:avLst/>
          </a:prstGeom>
        </p:spPr>
        <p:txBody>
          <a:bodyPr/>
          <a:lstStyle>
            <a:lvl1pPr>
              <a:defRPr sz="2400"/>
            </a:lvl1pPr>
            <a:lvl2pPr>
              <a:lnSpc>
                <a:spcPct val="130000"/>
              </a:lnSpc>
              <a:defRPr sz="1800"/>
            </a:lvl2pPr>
          </a:lstStyle>
          <a:p>
            <a:pPr lvl="0"/>
            <a:r>
              <a:rPr lang="sv-SE" dirty="0"/>
              <a:t>Valfri text</a:t>
            </a:r>
          </a:p>
          <a:p>
            <a:pPr lvl="1"/>
            <a:r>
              <a:rPr lang="sv-SE" dirty="0"/>
              <a:t>Nivå två</a:t>
            </a:r>
          </a:p>
        </p:txBody>
      </p:sp>
      <p:sp>
        <p:nvSpPr>
          <p:cNvPr id="3" name="Platshållare för bild 2">
            <a:extLst>
              <a:ext uri="{FF2B5EF4-FFF2-40B4-BE49-F238E27FC236}">
                <a16:creationId xmlns:a16="http://schemas.microsoft.com/office/drawing/2014/main" id="{992B0C10-E65B-43E1-A662-E55494C7356A}"/>
              </a:ext>
            </a:extLst>
          </p:cNvPr>
          <p:cNvSpPr>
            <a:spLocks noGrp="1"/>
          </p:cNvSpPr>
          <p:nvPr>
            <p:ph type="pic" sz="quarter" idx="13"/>
          </p:nvPr>
        </p:nvSpPr>
        <p:spPr>
          <a:xfrm>
            <a:off x="0" y="0"/>
            <a:ext cx="5021263" cy="6856413"/>
          </a:xfrm>
          <a:prstGeom prst="rect">
            <a:avLst/>
          </a:prstGeom>
        </p:spPr>
        <p:txBody>
          <a:bodyPr/>
          <a:lstStyle/>
          <a:p>
            <a:r>
              <a:rPr lang="sv-SE"/>
              <a:t>Klicka på ikonen för att lägga till en bild</a:t>
            </a:r>
          </a:p>
        </p:txBody>
      </p:sp>
    </p:spTree>
    <p:extLst>
      <p:ext uri="{BB962C8B-B14F-4D97-AF65-F5344CB8AC3E}">
        <p14:creationId xmlns:p14="http://schemas.microsoft.com/office/powerpoint/2010/main" val="2595198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7" name="Platshållare för text 6">
            <a:extLst>
              <a:ext uri="{FF2B5EF4-FFF2-40B4-BE49-F238E27FC236}">
                <a16:creationId xmlns:a16="http://schemas.microsoft.com/office/drawing/2014/main" id="{57953213-C591-46CE-B167-643637BC9369}"/>
              </a:ext>
            </a:extLst>
          </p:cNvPr>
          <p:cNvSpPr>
            <a:spLocks noGrp="1"/>
          </p:cNvSpPr>
          <p:nvPr>
            <p:ph type="body" sz="quarter" idx="10" hasCustomPrompt="1"/>
          </p:nvPr>
        </p:nvSpPr>
        <p:spPr>
          <a:xfrm>
            <a:off x="0" y="0"/>
            <a:ext cx="12192000" cy="6858000"/>
          </a:xfrm>
          <a:prstGeom prst="rect">
            <a:avLst/>
          </a:prstGeom>
          <a:blipFill>
            <a:blip r:embed="rId2"/>
            <a:stretch>
              <a:fillRect/>
            </a:stretch>
          </a:blipFill>
        </p:spPr>
        <p:txBody>
          <a:bodyPr lIns="0" tIns="0" rIns="0" bIns="900000"/>
          <a:lstStyle>
            <a:lvl1pPr marL="0" indent="0">
              <a:buNone/>
              <a:defRPr sz="100"/>
            </a:lvl1pPr>
          </a:lstStyle>
          <a:p>
            <a:pPr lvl="0"/>
            <a:r>
              <a:rPr lang="sv-SE" dirty="0"/>
              <a:t>Skriv ditt innehåll här…</a:t>
            </a:r>
          </a:p>
        </p:txBody>
      </p:sp>
      <p:sp>
        <p:nvSpPr>
          <p:cNvPr id="10" name="Platshållare för text 9">
            <a:extLst>
              <a:ext uri="{FF2B5EF4-FFF2-40B4-BE49-F238E27FC236}">
                <a16:creationId xmlns:a16="http://schemas.microsoft.com/office/drawing/2014/main" id="{4F4643E5-BC5C-4E00-BAF1-B6BF63F0B21B}"/>
              </a:ext>
            </a:extLst>
          </p:cNvPr>
          <p:cNvSpPr>
            <a:spLocks noGrp="1"/>
          </p:cNvSpPr>
          <p:nvPr>
            <p:ph type="body" sz="quarter" idx="11" hasCustomPrompt="1"/>
          </p:nvPr>
        </p:nvSpPr>
        <p:spPr>
          <a:xfrm>
            <a:off x="609022" y="701819"/>
            <a:ext cx="9956800" cy="1035050"/>
          </a:xfrm>
          <a:prstGeom prst="rect">
            <a:avLst/>
          </a:prstGeom>
        </p:spPr>
        <p:txBody>
          <a:bodyPr/>
          <a:lstStyle>
            <a:lvl1pPr marL="0" indent="0">
              <a:buNone/>
              <a:defRPr sz="4400" b="1">
                <a:solidFill>
                  <a:schemeClr val="accent1"/>
                </a:solidFill>
                <a:latin typeface="+mj-lt"/>
              </a:defRPr>
            </a:lvl1pPr>
          </a:lstStyle>
          <a:p>
            <a:pPr lvl="0"/>
            <a:r>
              <a:rPr lang="sv-SE" dirty="0"/>
              <a:t>Skriv din rubrik här på </a:t>
            </a:r>
          </a:p>
          <a:p>
            <a:pPr lvl="0"/>
            <a:r>
              <a:rPr lang="sv-SE" dirty="0"/>
              <a:t>en eller två rader</a:t>
            </a:r>
          </a:p>
        </p:txBody>
      </p:sp>
    </p:spTree>
    <p:extLst>
      <p:ext uri="{BB962C8B-B14F-4D97-AF65-F5344CB8AC3E}">
        <p14:creationId xmlns:p14="http://schemas.microsoft.com/office/powerpoint/2010/main" val="123720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ltäckande bi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7ACF7CB6-82CF-4146-8B65-6E3DED3A83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0403"/>
            <a:ext cx="12191998" cy="6856285"/>
          </a:xfrm>
          <a:prstGeom prst="rect">
            <a:avLst/>
          </a:prstGeom>
        </p:spPr>
      </p:pic>
      <p:sp>
        <p:nvSpPr>
          <p:cNvPr id="6" name="Platshållare för bild 5">
            <a:extLst>
              <a:ext uri="{FF2B5EF4-FFF2-40B4-BE49-F238E27FC236}">
                <a16:creationId xmlns:a16="http://schemas.microsoft.com/office/drawing/2014/main" id="{9B5B2693-2320-4102-9206-ED01919467A0}"/>
              </a:ext>
            </a:extLst>
          </p:cNvPr>
          <p:cNvSpPr>
            <a:spLocks noGrp="1"/>
          </p:cNvSpPr>
          <p:nvPr>
            <p:ph type="pic" sz="quarter" idx="10"/>
          </p:nvPr>
        </p:nvSpPr>
        <p:spPr>
          <a:xfrm>
            <a:off x="-42885" y="-19455"/>
            <a:ext cx="12281486" cy="6884747"/>
          </a:xfrm>
          <a:custGeom>
            <a:avLst/>
            <a:gdLst>
              <a:gd name="connsiteX0" fmla="*/ 0 w 12192000"/>
              <a:gd name="connsiteY0" fmla="*/ 0 h 5956300"/>
              <a:gd name="connsiteX1" fmla="*/ 12192000 w 12192000"/>
              <a:gd name="connsiteY1" fmla="*/ 0 h 5956300"/>
              <a:gd name="connsiteX2" fmla="*/ 12192000 w 12192000"/>
              <a:gd name="connsiteY2" fmla="*/ 5956300 h 5956300"/>
              <a:gd name="connsiteX3" fmla="*/ 0 w 12192000"/>
              <a:gd name="connsiteY3" fmla="*/ 5956300 h 5956300"/>
              <a:gd name="connsiteX4" fmla="*/ 0 w 12192000"/>
              <a:gd name="connsiteY4" fmla="*/ 0 h 5956300"/>
              <a:gd name="connsiteX0" fmla="*/ 0 w 12192000"/>
              <a:gd name="connsiteY0" fmla="*/ 0 h 5956663"/>
              <a:gd name="connsiteX1" fmla="*/ 12192000 w 12192000"/>
              <a:gd name="connsiteY1" fmla="*/ 0 h 5956663"/>
              <a:gd name="connsiteX2" fmla="*/ 12192000 w 12192000"/>
              <a:gd name="connsiteY2" fmla="*/ 5956300 h 5956663"/>
              <a:gd name="connsiteX3" fmla="*/ 8682446 w 12192000"/>
              <a:gd name="connsiteY3" fmla="*/ 5956663 h 5956663"/>
              <a:gd name="connsiteX4" fmla="*/ 0 w 12192000"/>
              <a:gd name="connsiteY4" fmla="*/ 5956300 h 5956663"/>
              <a:gd name="connsiteX5" fmla="*/ 0 w 12192000"/>
              <a:gd name="connsiteY5" fmla="*/ 0 h 5956663"/>
              <a:gd name="connsiteX0" fmla="*/ 0 w 12192000"/>
              <a:gd name="connsiteY0" fmla="*/ 0 h 5956663"/>
              <a:gd name="connsiteX1" fmla="*/ 12192000 w 12192000"/>
              <a:gd name="connsiteY1" fmla="*/ 0 h 5956663"/>
              <a:gd name="connsiteX2" fmla="*/ 12192000 w 12192000"/>
              <a:gd name="connsiteY2" fmla="*/ 5956300 h 5956663"/>
              <a:gd name="connsiteX3" fmla="*/ 10737669 w 12192000"/>
              <a:gd name="connsiteY3" fmla="*/ 5956663 h 5956663"/>
              <a:gd name="connsiteX4" fmla="*/ 8682446 w 12192000"/>
              <a:gd name="connsiteY4" fmla="*/ 5956663 h 5956663"/>
              <a:gd name="connsiteX5" fmla="*/ 0 w 12192000"/>
              <a:gd name="connsiteY5" fmla="*/ 5956300 h 5956663"/>
              <a:gd name="connsiteX6" fmla="*/ 0 w 12192000"/>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8682446 w 12209417"/>
              <a:gd name="connsiteY4" fmla="*/ 5956663 h 5956663"/>
              <a:gd name="connsiteX5" fmla="*/ 0 w 12209417"/>
              <a:gd name="connsiteY5" fmla="*/ 5956300 h 5956663"/>
              <a:gd name="connsiteX6" fmla="*/ 0 w 12209417"/>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8125098 w 12209417"/>
              <a:gd name="connsiteY4" fmla="*/ 5947954 h 5956663"/>
              <a:gd name="connsiteX5" fmla="*/ 0 w 12209417"/>
              <a:gd name="connsiteY5" fmla="*/ 5956300 h 5956663"/>
              <a:gd name="connsiteX6" fmla="*/ 0 w 12209417"/>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9144000 w 12209417"/>
              <a:gd name="connsiteY4" fmla="*/ 5956663 h 5956663"/>
              <a:gd name="connsiteX5" fmla="*/ 8125098 w 12209417"/>
              <a:gd name="connsiteY5" fmla="*/ 5947954 h 5956663"/>
              <a:gd name="connsiteX6" fmla="*/ 0 w 12209417"/>
              <a:gd name="connsiteY6" fmla="*/ 5956300 h 5956663"/>
              <a:gd name="connsiteX7" fmla="*/ 0 w 12209417"/>
              <a:gd name="connsiteY7"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9901646 w 12209417"/>
              <a:gd name="connsiteY4" fmla="*/ 5956663 h 5956663"/>
              <a:gd name="connsiteX5" fmla="*/ 9144000 w 12209417"/>
              <a:gd name="connsiteY5" fmla="*/ 5956663 h 5956663"/>
              <a:gd name="connsiteX6" fmla="*/ 8125098 w 12209417"/>
              <a:gd name="connsiteY6" fmla="*/ 5947954 h 5956663"/>
              <a:gd name="connsiteX7" fmla="*/ 0 w 12209417"/>
              <a:gd name="connsiteY7" fmla="*/ 5956300 h 5956663"/>
              <a:gd name="connsiteX8" fmla="*/ 0 w 12209417"/>
              <a:gd name="connsiteY8" fmla="*/ 0 h 5956663"/>
              <a:gd name="connsiteX0" fmla="*/ 0 w 12209417"/>
              <a:gd name="connsiteY0" fmla="*/ 0 h 6888480"/>
              <a:gd name="connsiteX1" fmla="*/ 12192000 w 12209417"/>
              <a:gd name="connsiteY1" fmla="*/ 0 h 6888480"/>
              <a:gd name="connsiteX2" fmla="*/ 12209417 w 12209417"/>
              <a:gd name="connsiteY2" fmla="*/ 4493260 h 6888480"/>
              <a:gd name="connsiteX3" fmla="*/ 10737669 w 12209417"/>
              <a:gd name="connsiteY3" fmla="*/ 5956663 h 6888480"/>
              <a:gd name="connsiteX4" fmla="*/ 9901646 w 12209417"/>
              <a:gd name="connsiteY4" fmla="*/ 5956663 h 6888480"/>
              <a:gd name="connsiteX5" fmla="*/ 9083040 w 12209417"/>
              <a:gd name="connsiteY5" fmla="*/ 6888480 h 6888480"/>
              <a:gd name="connsiteX6" fmla="*/ 8125098 w 12209417"/>
              <a:gd name="connsiteY6" fmla="*/ 5947954 h 6888480"/>
              <a:gd name="connsiteX7" fmla="*/ 0 w 12209417"/>
              <a:gd name="connsiteY7" fmla="*/ 5956300 h 6888480"/>
              <a:gd name="connsiteX8" fmla="*/ 0 w 12209417"/>
              <a:gd name="connsiteY8" fmla="*/ 0 h 6888480"/>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125098 w 12209417"/>
              <a:gd name="connsiteY6" fmla="*/ 5947954 h 6897189"/>
              <a:gd name="connsiteX7" fmla="*/ 0 w 12209417"/>
              <a:gd name="connsiteY7" fmla="*/ 5956300 h 6897189"/>
              <a:gd name="connsiteX8" fmla="*/ 0 w 12209417"/>
              <a:gd name="connsiteY8"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144692 w 12209417"/>
              <a:gd name="connsiteY6" fmla="*/ 5961017 h 6897189"/>
              <a:gd name="connsiteX7" fmla="*/ 0 w 12209417"/>
              <a:gd name="connsiteY7" fmla="*/ 5956300 h 6897189"/>
              <a:gd name="connsiteX8" fmla="*/ 0 w 12209417"/>
              <a:gd name="connsiteY8"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8144692 w 12209417"/>
              <a:gd name="connsiteY7" fmla="*/ 5961017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71798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35194 w 12209417"/>
              <a:gd name="connsiteY5" fmla="*/ 6861899 h 6897189"/>
              <a:gd name="connsiteX6" fmla="*/ 8255726 w 12209417"/>
              <a:gd name="connsiteY6" fmla="*/ 6071798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3544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3544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45 w 12238645"/>
              <a:gd name="connsiteY0" fmla="*/ 0 h 6884747"/>
              <a:gd name="connsiteX1" fmla="*/ 12221228 w 12238645"/>
              <a:gd name="connsiteY1" fmla="*/ 19456 h 6884747"/>
              <a:gd name="connsiteX2" fmla="*/ 12238645 w 12238645"/>
              <a:gd name="connsiteY2" fmla="*/ 4512716 h 6884747"/>
              <a:gd name="connsiteX3" fmla="*/ 10766897 w 12238645"/>
              <a:gd name="connsiteY3" fmla="*/ 5976119 h 6884747"/>
              <a:gd name="connsiteX4" fmla="*/ 9854876 w 12238645"/>
              <a:gd name="connsiteY4" fmla="*/ 6884747 h 6884747"/>
              <a:gd name="connsiteX5" fmla="*/ 9061344 w 12238645"/>
              <a:gd name="connsiteY5" fmla="*/ 6884434 h 6884747"/>
              <a:gd name="connsiteX6" fmla="*/ 8278796 w 12238645"/>
              <a:gd name="connsiteY6" fmla="*/ 6094785 h 6884747"/>
              <a:gd name="connsiteX7" fmla="*/ 7797085 w 12238645"/>
              <a:gd name="connsiteY7" fmla="*/ 5993536 h 6884747"/>
              <a:gd name="connsiteX8" fmla="*/ 25252 w 12238645"/>
              <a:gd name="connsiteY8" fmla="*/ 5991659 h 6884747"/>
              <a:gd name="connsiteX9" fmla="*/ 45 w 12238645"/>
              <a:gd name="connsiteY9" fmla="*/ 0 h 6884747"/>
              <a:gd name="connsiteX0" fmla="*/ 45 w 12251345"/>
              <a:gd name="connsiteY0" fmla="*/ 0 h 6884747"/>
              <a:gd name="connsiteX1" fmla="*/ 12250411 w 12251345"/>
              <a:gd name="connsiteY1" fmla="*/ 29184 h 6884747"/>
              <a:gd name="connsiteX2" fmla="*/ 12238645 w 12251345"/>
              <a:gd name="connsiteY2" fmla="*/ 4512716 h 6884747"/>
              <a:gd name="connsiteX3" fmla="*/ 10766897 w 12251345"/>
              <a:gd name="connsiteY3" fmla="*/ 5976119 h 6884747"/>
              <a:gd name="connsiteX4" fmla="*/ 9854876 w 12251345"/>
              <a:gd name="connsiteY4" fmla="*/ 6884747 h 6884747"/>
              <a:gd name="connsiteX5" fmla="*/ 9061344 w 12251345"/>
              <a:gd name="connsiteY5" fmla="*/ 6884434 h 6884747"/>
              <a:gd name="connsiteX6" fmla="*/ 8278796 w 12251345"/>
              <a:gd name="connsiteY6" fmla="*/ 6094785 h 6884747"/>
              <a:gd name="connsiteX7" fmla="*/ 7797085 w 12251345"/>
              <a:gd name="connsiteY7" fmla="*/ 5993536 h 6884747"/>
              <a:gd name="connsiteX8" fmla="*/ 25252 w 12251345"/>
              <a:gd name="connsiteY8" fmla="*/ 5991659 h 6884747"/>
              <a:gd name="connsiteX9" fmla="*/ 45 w 12251345"/>
              <a:gd name="connsiteY9" fmla="*/ 0 h 6884747"/>
              <a:gd name="connsiteX0" fmla="*/ 45 w 12267828"/>
              <a:gd name="connsiteY0" fmla="*/ 0 h 6884747"/>
              <a:gd name="connsiteX1" fmla="*/ 12250411 w 12267828"/>
              <a:gd name="connsiteY1" fmla="*/ 29184 h 6884747"/>
              <a:gd name="connsiteX2" fmla="*/ 12267828 w 12267828"/>
              <a:gd name="connsiteY2" fmla="*/ 4493261 h 6884747"/>
              <a:gd name="connsiteX3" fmla="*/ 10766897 w 12267828"/>
              <a:gd name="connsiteY3" fmla="*/ 5976119 h 6884747"/>
              <a:gd name="connsiteX4" fmla="*/ 9854876 w 12267828"/>
              <a:gd name="connsiteY4" fmla="*/ 6884747 h 6884747"/>
              <a:gd name="connsiteX5" fmla="*/ 9061344 w 12267828"/>
              <a:gd name="connsiteY5" fmla="*/ 6884434 h 6884747"/>
              <a:gd name="connsiteX6" fmla="*/ 8278796 w 12267828"/>
              <a:gd name="connsiteY6" fmla="*/ 6094785 h 6884747"/>
              <a:gd name="connsiteX7" fmla="*/ 7797085 w 12267828"/>
              <a:gd name="connsiteY7" fmla="*/ 5993536 h 6884747"/>
              <a:gd name="connsiteX8" fmla="*/ 25252 w 12267828"/>
              <a:gd name="connsiteY8" fmla="*/ 5991659 h 6884747"/>
              <a:gd name="connsiteX9" fmla="*/ 45 w 12267828"/>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61456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1486" h="6884747">
                <a:moveTo>
                  <a:pt x="13703" y="0"/>
                </a:moveTo>
                <a:lnTo>
                  <a:pt x="12264069" y="29184"/>
                </a:lnTo>
                <a:cubicBezTo>
                  <a:pt x="12269875" y="1526937"/>
                  <a:pt x="12275680" y="2963703"/>
                  <a:pt x="12281486" y="4461456"/>
                </a:cubicBezTo>
                <a:lnTo>
                  <a:pt x="10780555" y="5976119"/>
                </a:lnTo>
                <a:lnTo>
                  <a:pt x="9868534" y="6884747"/>
                </a:lnTo>
                <a:lnTo>
                  <a:pt x="9075002" y="6884434"/>
                </a:lnTo>
                <a:lnTo>
                  <a:pt x="8292454" y="6094785"/>
                </a:lnTo>
                <a:cubicBezTo>
                  <a:pt x="8143752" y="5971537"/>
                  <a:pt x="8284681" y="5996723"/>
                  <a:pt x="7810743" y="5993536"/>
                </a:cubicBezTo>
                <a:lnTo>
                  <a:pt x="0" y="5991659"/>
                </a:lnTo>
                <a:cubicBezTo>
                  <a:pt x="1325" y="4000925"/>
                  <a:pt x="12378" y="1990734"/>
                  <a:pt x="13703" y="0"/>
                </a:cubicBezTo>
                <a:close/>
              </a:path>
            </a:pathLst>
          </a:custGeom>
        </p:spPr>
        <p:txBody>
          <a:bodyPr/>
          <a:lstStyle/>
          <a:p>
            <a:r>
              <a:rPr lang="sv-SE"/>
              <a:t>Klicka på ikonen för att lägga till en bild</a:t>
            </a:r>
            <a:endParaRPr lang="sv-SE" dirty="0"/>
          </a:p>
        </p:txBody>
      </p:sp>
      <p:sp>
        <p:nvSpPr>
          <p:cNvPr id="9" name="Platshållare för text 8">
            <a:extLst>
              <a:ext uri="{FF2B5EF4-FFF2-40B4-BE49-F238E27FC236}">
                <a16:creationId xmlns:a16="http://schemas.microsoft.com/office/drawing/2014/main" id="{B78A799A-7E69-49A8-99D6-ECB19CD7437A}"/>
              </a:ext>
            </a:extLst>
          </p:cNvPr>
          <p:cNvSpPr>
            <a:spLocks noGrp="1"/>
          </p:cNvSpPr>
          <p:nvPr>
            <p:ph type="body" sz="quarter" idx="11" hasCustomPrompt="1"/>
          </p:nvPr>
        </p:nvSpPr>
        <p:spPr>
          <a:xfrm>
            <a:off x="369380" y="6216042"/>
            <a:ext cx="7442200" cy="496043"/>
          </a:xfrm>
          <a:prstGeom prst="rect">
            <a:avLst/>
          </a:prstGeom>
        </p:spPr>
        <p:txBody>
          <a:bodyPr/>
          <a:lstStyle>
            <a:lvl1pPr marL="0" indent="0">
              <a:buNone/>
              <a:defRPr b="1">
                <a:solidFill>
                  <a:schemeClr val="bg1"/>
                </a:solidFill>
              </a:defRPr>
            </a:lvl1pPr>
          </a:lstStyle>
          <a:p>
            <a:pPr lvl="0"/>
            <a:r>
              <a:rPr lang="sv-SE" b="1" dirty="0"/>
              <a:t>Rubrik på en rad</a:t>
            </a:r>
            <a:endParaRPr lang="sv-SE" dirty="0"/>
          </a:p>
        </p:txBody>
      </p:sp>
    </p:spTree>
    <p:extLst>
      <p:ext uri="{BB962C8B-B14F-4D97-AF65-F5344CB8AC3E}">
        <p14:creationId xmlns:p14="http://schemas.microsoft.com/office/powerpoint/2010/main" val="2841002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Vågrät bild med innehåll">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07EED43E-842D-4052-8D46-1187F216AA15}"/>
              </a:ext>
            </a:extLst>
          </p:cNvPr>
          <p:cNvSpPr>
            <a:spLocks noGrp="1"/>
          </p:cNvSpPr>
          <p:nvPr>
            <p:ph type="pic" sz="quarter" idx="10"/>
          </p:nvPr>
        </p:nvSpPr>
        <p:spPr>
          <a:xfrm>
            <a:off x="0" y="0"/>
            <a:ext cx="12192000" cy="3349625"/>
          </a:xfrm>
          <a:prstGeom prst="rect">
            <a:avLst/>
          </a:prstGeom>
        </p:spPr>
        <p:txBody>
          <a:bodyPr/>
          <a:lstStyle/>
          <a:p>
            <a:r>
              <a:rPr lang="sv-SE"/>
              <a:t>Klicka på ikonen för att lägga till en bild</a:t>
            </a:r>
          </a:p>
        </p:txBody>
      </p:sp>
      <p:sp>
        <p:nvSpPr>
          <p:cNvPr id="6" name="Platshållare för text 5">
            <a:extLst>
              <a:ext uri="{FF2B5EF4-FFF2-40B4-BE49-F238E27FC236}">
                <a16:creationId xmlns:a16="http://schemas.microsoft.com/office/drawing/2014/main" id="{E9484A58-EF86-4261-B694-CF7D71D98E38}"/>
              </a:ext>
            </a:extLst>
          </p:cNvPr>
          <p:cNvSpPr>
            <a:spLocks noGrp="1"/>
          </p:cNvSpPr>
          <p:nvPr>
            <p:ph type="body" sz="quarter" idx="11" hasCustomPrompt="1"/>
          </p:nvPr>
        </p:nvSpPr>
        <p:spPr>
          <a:xfrm>
            <a:off x="664989" y="3814763"/>
            <a:ext cx="7639050" cy="865302"/>
          </a:xfrm>
          <a:prstGeom prst="rect">
            <a:avLst/>
          </a:prstGeom>
        </p:spPr>
        <p:txBody>
          <a:bodyPr/>
          <a:lstStyle>
            <a:lvl1pPr marL="0" indent="0">
              <a:lnSpc>
                <a:spcPct val="90000"/>
              </a:lnSpc>
              <a:buNone/>
              <a:defRPr sz="3200" b="1">
                <a:solidFill>
                  <a:srgbClr val="002060"/>
                </a:solidFill>
                <a:latin typeface="+mj-lt"/>
              </a:defRPr>
            </a:lvl1pPr>
          </a:lstStyle>
          <a:p>
            <a:pPr lvl="0"/>
            <a:r>
              <a:rPr lang="sv-SE" dirty="0"/>
              <a:t>Rubrik på en eller två rader</a:t>
            </a:r>
          </a:p>
        </p:txBody>
      </p:sp>
      <p:sp>
        <p:nvSpPr>
          <p:cNvPr id="8" name="Platshållare för text 7">
            <a:extLst>
              <a:ext uri="{FF2B5EF4-FFF2-40B4-BE49-F238E27FC236}">
                <a16:creationId xmlns:a16="http://schemas.microsoft.com/office/drawing/2014/main" id="{1BD35C61-DA37-4083-AB46-FBE3371538C4}"/>
              </a:ext>
            </a:extLst>
          </p:cNvPr>
          <p:cNvSpPr>
            <a:spLocks noGrp="1"/>
          </p:cNvSpPr>
          <p:nvPr>
            <p:ph type="body" sz="quarter" idx="12" hasCustomPrompt="1"/>
          </p:nvPr>
        </p:nvSpPr>
        <p:spPr>
          <a:xfrm>
            <a:off x="657225" y="5070475"/>
            <a:ext cx="7680325" cy="1620838"/>
          </a:xfrm>
          <a:prstGeom prst="rect">
            <a:avLst/>
          </a:prstGeom>
        </p:spPr>
        <p:txBody>
          <a:bodyPr/>
          <a:lstStyle>
            <a:lvl1pPr>
              <a:lnSpc>
                <a:spcPct val="130000"/>
              </a:lnSpc>
              <a:defRPr sz="2400"/>
            </a:lvl1pPr>
            <a:lvl2pPr>
              <a:lnSpc>
                <a:spcPct val="130000"/>
              </a:lnSpc>
              <a:defRPr sz="1800"/>
            </a:lvl2pPr>
          </a:lstStyle>
          <a:p>
            <a:pPr lvl="0"/>
            <a:r>
              <a:rPr lang="sv-SE" dirty="0"/>
              <a:t>Valfri text</a:t>
            </a:r>
          </a:p>
          <a:p>
            <a:pPr lvl="1"/>
            <a:r>
              <a:rPr lang="sv-SE" dirty="0"/>
              <a:t>Nivå två</a:t>
            </a:r>
          </a:p>
        </p:txBody>
      </p:sp>
    </p:spTree>
    <p:extLst>
      <p:ext uri="{BB962C8B-B14F-4D97-AF65-F5344CB8AC3E}">
        <p14:creationId xmlns:p14="http://schemas.microsoft.com/office/powerpoint/2010/main" val="1683885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odrät bild med innehåll">
    <p:spTree>
      <p:nvGrpSpPr>
        <p:cNvPr id="1" name=""/>
        <p:cNvGrpSpPr/>
        <p:nvPr/>
      </p:nvGrpSpPr>
      <p:grpSpPr>
        <a:xfrm>
          <a:off x="0" y="0"/>
          <a:ext cx="0" cy="0"/>
          <a:chOff x="0" y="0"/>
          <a:chExt cx="0" cy="0"/>
        </a:xfrm>
      </p:grpSpPr>
      <p:sp>
        <p:nvSpPr>
          <p:cNvPr id="6" name="Platshållare för text 5">
            <a:extLst>
              <a:ext uri="{FF2B5EF4-FFF2-40B4-BE49-F238E27FC236}">
                <a16:creationId xmlns:a16="http://schemas.microsoft.com/office/drawing/2014/main" id="{E9484A58-EF86-4261-B694-CF7D71D98E38}"/>
              </a:ext>
            </a:extLst>
          </p:cNvPr>
          <p:cNvSpPr>
            <a:spLocks noGrp="1"/>
          </p:cNvSpPr>
          <p:nvPr>
            <p:ph type="body" sz="quarter" idx="11" hasCustomPrompt="1"/>
          </p:nvPr>
        </p:nvSpPr>
        <p:spPr>
          <a:xfrm>
            <a:off x="5752378" y="697491"/>
            <a:ext cx="6168689" cy="865302"/>
          </a:xfrm>
          <a:prstGeom prst="rect">
            <a:avLst/>
          </a:prstGeom>
        </p:spPr>
        <p:txBody>
          <a:bodyPr/>
          <a:lstStyle>
            <a:lvl1pPr marL="0" indent="0">
              <a:lnSpc>
                <a:spcPct val="90000"/>
              </a:lnSpc>
              <a:buNone/>
              <a:defRPr sz="3200" b="1">
                <a:solidFill>
                  <a:srgbClr val="002060"/>
                </a:solidFill>
                <a:latin typeface="+mj-lt"/>
              </a:defRPr>
            </a:lvl1pPr>
          </a:lstStyle>
          <a:p>
            <a:pPr lvl="0"/>
            <a:r>
              <a:rPr lang="sv-SE" dirty="0"/>
              <a:t>Rubrik på en eller två rader</a:t>
            </a:r>
          </a:p>
        </p:txBody>
      </p:sp>
      <p:sp>
        <p:nvSpPr>
          <p:cNvPr id="8" name="Platshållare för text 7">
            <a:extLst>
              <a:ext uri="{FF2B5EF4-FFF2-40B4-BE49-F238E27FC236}">
                <a16:creationId xmlns:a16="http://schemas.microsoft.com/office/drawing/2014/main" id="{1BD35C61-DA37-4083-AB46-FBE3371538C4}"/>
              </a:ext>
            </a:extLst>
          </p:cNvPr>
          <p:cNvSpPr>
            <a:spLocks noGrp="1"/>
          </p:cNvSpPr>
          <p:nvPr>
            <p:ph type="body" sz="quarter" idx="12" hasCustomPrompt="1"/>
          </p:nvPr>
        </p:nvSpPr>
        <p:spPr>
          <a:xfrm>
            <a:off x="5744614" y="1953203"/>
            <a:ext cx="6202019" cy="1620838"/>
          </a:xfrm>
          <a:prstGeom prst="rect">
            <a:avLst/>
          </a:prstGeom>
        </p:spPr>
        <p:txBody>
          <a:bodyPr/>
          <a:lstStyle>
            <a:lvl1pPr>
              <a:lnSpc>
                <a:spcPct val="130000"/>
              </a:lnSpc>
              <a:defRPr sz="2400"/>
            </a:lvl1pPr>
            <a:lvl2pPr>
              <a:lnSpc>
                <a:spcPct val="130000"/>
              </a:lnSpc>
              <a:defRPr sz="1800"/>
            </a:lvl2pPr>
          </a:lstStyle>
          <a:p>
            <a:pPr lvl="0"/>
            <a:r>
              <a:rPr lang="sv-SE" dirty="0"/>
              <a:t>Valfri text</a:t>
            </a:r>
          </a:p>
          <a:p>
            <a:pPr lvl="1"/>
            <a:r>
              <a:rPr lang="sv-SE" dirty="0"/>
              <a:t>Nivå två</a:t>
            </a:r>
          </a:p>
        </p:txBody>
      </p:sp>
      <p:sp>
        <p:nvSpPr>
          <p:cNvPr id="3" name="Platshållare för bild 2">
            <a:extLst>
              <a:ext uri="{FF2B5EF4-FFF2-40B4-BE49-F238E27FC236}">
                <a16:creationId xmlns:a16="http://schemas.microsoft.com/office/drawing/2014/main" id="{992B0C10-E65B-43E1-A662-E55494C7356A}"/>
              </a:ext>
            </a:extLst>
          </p:cNvPr>
          <p:cNvSpPr>
            <a:spLocks noGrp="1"/>
          </p:cNvSpPr>
          <p:nvPr>
            <p:ph type="pic" sz="quarter" idx="13"/>
          </p:nvPr>
        </p:nvSpPr>
        <p:spPr>
          <a:xfrm>
            <a:off x="0" y="0"/>
            <a:ext cx="5021263" cy="6856413"/>
          </a:xfrm>
          <a:prstGeom prst="rect">
            <a:avLst/>
          </a:prstGeom>
        </p:spPr>
        <p:txBody>
          <a:bodyPr/>
          <a:lstStyle/>
          <a:p>
            <a:r>
              <a:rPr lang="sv-SE"/>
              <a:t>Klicka på ikonen för att lägga till en bild</a:t>
            </a:r>
          </a:p>
        </p:txBody>
      </p:sp>
    </p:spTree>
    <p:extLst>
      <p:ext uri="{BB962C8B-B14F-4D97-AF65-F5344CB8AC3E}">
        <p14:creationId xmlns:p14="http://schemas.microsoft.com/office/powerpoint/2010/main" val="268253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text 9">
            <a:extLst>
              <a:ext uri="{FF2B5EF4-FFF2-40B4-BE49-F238E27FC236}">
                <a16:creationId xmlns:a16="http://schemas.microsoft.com/office/drawing/2014/main" id="{2D8EA477-05B6-4C77-A961-DB14B4C6D24E}"/>
              </a:ext>
            </a:extLst>
          </p:cNvPr>
          <p:cNvSpPr>
            <a:spLocks noGrp="1"/>
          </p:cNvSpPr>
          <p:nvPr>
            <p:ph type="body" sz="quarter" idx="11" hasCustomPrompt="1"/>
          </p:nvPr>
        </p:nvSpPr>
        <p:spPr>
          <a:xfrm>
            <a:off x="609022" y="701819"/>
            <a:ext cx="9956800" cy="1035050"/>
          </a:xfrm>
          <a:prstGeom prst="rect">
            <a:avLst/>
          </a:prstGeom>
        </p:spPr>
        <p:txBody>
          <a:bodyPr/>
          <a:lstStyle>
            <a:lvl1pPr marL="0" indent="0">
              <a:lnSpc>
                <a:spcPct val="90000"/>
              </a:lnSpc>
              <a:buNone/>
              <a:defRPr sz="4400" b="1">
                <a:solidFill>
                  <a:schemeClr val="accent1"/>
                </a:solidFill>
                <a:latin typeface="+mj-lt"/>
              </a:defRPr>
            </a:lvl1pPr>
          </a:lstStyle>
          <a:p>
            <a:pPr lvl="0"/>
            <a:r>
              <a:rPr lang="sv-SE" dirty="0"/>
              <a:t>Skriv din rubrik här på </a:t>
            </a:r>
          </a:p>
          <a:p>
            <a:pPr lvl="0"/>
            <a:r>
              <a:rPr lang="sv-SE" dirty="0"/>
              <a:t>en eller två rader</a:t>
            </a:r>
          </a:p>
        </p:txBody>
      </p:sp>
    </p:spTree>
    <p:extLst>
      <p:ext uri="{BB962C8B-B14F-4D97-AF65-F5344CB8AC3E}">
        <p14:creationId xmlns:p14="http://schemas.microsoft.com/office/powerpoint/2010/main" val="61867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Rubrikbi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DFD6AEC0-02C2-4B82-832B-3D66A9B0774A}"/>
              </a:ext>
            </a:extLst>
          </p:cNvPr>
          <p:cNvSpPr>
            <a:spLocks noGrp="1"/>
          </p:cNvSpPr>
          <p:nvPr>
            <p:ph type="dt" sz="half" idx="10"/>
          </p:nvPr>
        </p:nvSpPr>
        <p:spPr/>
        <p:txBody>
          <a:bodyPr/>
          <a:lstStyle/>
          <a:p>
            <a:fld id="{C3C06C61-4A79-4642-8BF4-4E63ADF85E7E}" type="datetimeFigureOut">
              <a:rPr lang="sv-SE" smtClean="0"/>
              <a:t>2023-10-17</a:t>
            </a:fld>
            <a:endParaRPr lang="sv-SE"/>
          </a:p>
        </p:txBody>
      </p:sp>
      <p:sp>
        <p:nvSpPr>
          <p:cNvPr id="5" name="Platshållare för sidfot 4">
            <a:extLst>
              <a:ext uri="{FF2B5EF4-FFF2-40B4-BE49-F238E27FC236}">
                <a16:creationId xmlns:a16="http://schemas.microsoft.com/office/drawing/2014/main" id="{1EDFF23C-A6C6-4730-A5DA-2CC976C33E4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FC7E42E-4B0D-4DE1-A164-852FE9225514}"/>
              </a:ext>
            </a:extLst>
          </p:cNvPr>
          <p:cNvSpPr>
            <a:spLocks noGrp="1"/>
          </p:cNvSpPr>
          <p:nvPr>
            <p:ph type="sldNum" sz="quarter" idx="12"/>
          </p:nvPr>
        </p:nvSpPr>
        <p:spPr/>
        <p:txBody>
          <a:bodyPr/>
          <a:lstStyle/>
          <a:p>
            <a:fld id="{D4EF9FA2-F137-4B9A-A308-AEEF49F744D8}" type="slidenum">
              <a:rPr lang="sv-SE" smtClean="0"/>
              <a:t>‹#›</a:t>
            </a:fld>
            <a:endParaRPr lang="sv-SE"/>
          </a:p>
        </p:txBody>
      </p:sp>
      <p:sp>
        <p:nvSpPr>
          <p:cNvPr id="7" name="Rubrik 1">
            <a:extLst>
              <a:ext uri="{FF2B5EF4-FFF2-40B4-BE49-F238E27FC236}">
                <a16:creationId xmlns:a16="http://schemas.microsoft.com/office/drawing/2014/main" id="{C9181A07-A7A8-491B-A653-FECB90A9CA4A}"/>
              </a:ext>
            </a:extLst>
          </p:cNvPr>
          <p:cNvSpPr>
            <a:spLocks noGrp="1"/>
          </p:cNvSpPr>
          <p:nvPr>
            <p:ph type="ctrTitle"/>
          </p:nvPr>
        </p:nvSpPr>
        <p:spPr>
          <a:xfrm>
            <a:off x="977069" y="267784"/>
            <a:ext cx="9144000" cy="2387600"/>
          </a:xfrm>
        </p:spPr>
        <p:txBody>
          <a:bodyPr anchor="b"/>
          <a:lstStyle>
            <a:lvl1pPr algn="l">
              <a:defRPr sz="6000" b="1">
                <a:solidFill>
                  <a:schemeClr val="bg1"/>
                </a:solidFill>
              </a:defRPr>
            </a:lvl1pPr>
          </a:lstStyle>
          <a:p>
            <a:r>
              <a:rPr lang="sv-SE" dirty="0"/>
              <a:t>Klicka här för att ändra mall för rubrikformat</a:t>
            </a:r>
          </a:p>
        </p:txBody>
      </p:sp>
      <p:sp>
        <p:nvSpPr>
          <p:cNvPr id="8" name="Underrubrik 2">
            <a:extLst>
              <a:ext uri="{FF2B5EF4-FFF2-40B4-BE49-F238E27FC236}">
                <a16:creationId xmlns:a16="http://schemas.microsoft.com/office/drawing/2014/main" id="{F1875A3A-02DE-4C64-B0E3-64CB810D4FEC}"/>
              </a:ext>
            </a:extLst>
          </p:cNvPr>
          <p:cNvSpPr>
            <a:spLocks noGrp="1"/>
          </p:cNvSpPr>
          <p:nvPr>
            <p:ph type="subTitle" idx="1"/>
          </p:nvPr>
        </p:nvSpPr>
        <p:spPr>
          <a:xfrm>
            <a:off x="977069" y="2655384"/>
            <a:ext cx="9144000" cy="1655762"/>
          </a:xfrm>
        </p:spPr>
        <p:txBody>
          <a:bodyPr/>
          <a:lstStyle>
            <a:lvl1pPr marL="0" indent="0" algn="l">
              <a:buNone/>
              <a:defRPr sz="32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p>
        </p:txBody>
      </p:sp>
    </p:spTree>
    <p:extLst>
      <p:ext uri="{BB962C8B-B14F-4D97-AF65-F5344CB8AC3E}">
        <p14:creationId xmlns:p14="http://schemas.microsoft.com/office/powerpoint/2010/main" val="27491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7" name="Platshållare för text 6">
            <a:extLst>
              <a:ext uri="{FF2B5EF4-FFF2-40B4-BE49-F238E27FC236}">
                <a16:creationId xmlns:a16="http://schemas.microsoft.com/office/drawing/2014/main" id="{57953213-C591-46CE-B167-643637BC9369}"/>
              </a:ext>
            </a:extLst>
          </p:cNvPr>
          <p:cNvSpPr>
            <a:spLocks noGrp="1"/>
          </p:cNvSpPr>
          <p:nvPr>
            <p:ph type="body" sz="quarter" idx="10" hasCustomPrompt="1"/>
          </p:nvPr>
        </p:nvSpPr>
        <p:spPr>
          <a:xfrm>
            <a:off x="0" y="0"/>
            <a:ext cx="12192000" cy="6858000"/>
          </a:xfrm>
          <a:prstGeom prst="rect">
            <a:avLst/>
          </a:prstGeom>
          <a:blipFill>
            <a:blip r:embed="rId2"/>
            <a:stretch>
              <a:fillRect/>
            </a:stretch>
          </a:blipFill>
        </p:spPr>
        <p:txBody>
          <a:bodyPr lIns="0" tIns="0" rIns="0" bIns="900000"/>
          <a:lstStyle>
            <a:lvl1pPr marL="0" indent="0">
              <a:buNone/>
              <a:defRPr sz="100"/>
            </a:lvl1pPr>
          </a:lstStyle>
          <a:p>
            <a:pPr lvl="0"/>
            <a:r>
              <a:rPr lang="sv-SE" dirty="0"/>
              <a:t>Skriv ditt innehåll här…</a:t>
            </a:r>
          </a:p>
        </p:txBody>
      </p:sp>
      <p:sp>
        <p:nvSpPr>
          <p:cNvPr id="10" name="Platshållare för text 9">
            <a:extLst>
              <a:ext uri="{FF2B5EF4-FFF2-40B4-BE49-F238E27FC236}">
                <a16:creationId xmlns:a16="http://schemas.microsoft.com/office/drawing/2014/main" id="{4F4643E5-BC5C-4E00-BAF1-B6BF63F0B21B}"/>
              </a:ext>
            </a:extLst>
          </p:cNvPr>
          <p:cNvSpPr>
            <a:spLocks noGrp="1"/>
          </p:cNvSpPr>
          <p:nvPr>
            <p:ph type="body" sz="quarter" idx="11" hasCustomPrompt="1"/>
          </p:nvPr>
        </p:nvSpPr>
        <p:spPr>
          <a:xfrm>
            <a:off x="609022" y="701819"/>
            <a:ext cx="9956800" cy="1035050"/>
          </a:xfrm>
          <a:prstGeom prst="rect">
            <a:avLst/>
          </a:prstGeom>
        </p:spPr>
        <p:txBody>
          <a:bodyPr/>
          <a:lstStyle>
            <a:lvl1pPr marL="0" indent="0">
              <a:buNone/>
              <a:defRPr sz="4400" b="1">
                <a:solidFill>
                  <a:schemeClr val="accent1"/>
                </a:solidFill>
                <a:latin typeface="+mj-lt"/>
              </a:defRPr>
            </a:lvl1pPr>
          </a:lstStyle>
          <a:p>
            <a:pPr lvl="0"/>
            <a:r>
              <a:rPr lang="sv-SE" dirty="0"/>
              <a:t>Skriv din rubrik här på </a:t>
            </a:r>
          </a:p>
          <a:p>
            <a:pPr lvl="0"/>
            <a:r>
              <a:rPr lang="sv-SE" dirty="0"/>
              <a:t>en eller två rader</a:t>
            </a:r>
          </a:p>
        </p:txBody>
      </p:sp>
      <p:sp>
        <p:nvSpPr>
          <p:cNvPr id="6" name="Platshållare för text 2">
            <a:extLst>
              <a:ext uri="{FF2B5EF4-FFF2-40B4-BE49-F238E27FC236}">
                <a16:creationId xmlns:a16="http://schemas.microsoft.com/office/drawing/2014/main" id="{A4A38EBF-B2D9-4DEC-863C-332F6D2D9264}"/>
              </a:ext>
            </a:extLst>
          </p:cNvPr>
          <p:cNvSpPr>
            <a:spLocks noGrp="1"/>
          </p:cNvSpPr>
          <p:nvPr>
            <p:ph type="body" sz="quarter" idx="12"/>
          </p:nvPr>
        </p:nvSpPr>
        <p:spPr>
          <a:xfrm>
            <a:off x="609022" y="1991170"/>
            <a:ext cx="9956800" cy="4314591"/>
          </a:xfrm>
          <a:prstGeom prst="rect">
            <a:avLst/>
          </a:prstGeom>
        </p:spPr>
        <p:txBody>
          <a:bodyPr/>
          <a:lstStyle>
            <a:lvl1pPr>
              <a:lnSpc>
                <a:spcPct val="130000"/>
              </a:lnSpc>
              <a:defRPr/>
            </a:lvl1pPr>
            <a:lvl2pPr>
              <a:lnSpc>
                <a:spcPct val="130000"/>
              </a:lnSpc>
              <a:defRPr/>
            </a:lvl2pPr>
            <a:lvl3pPr>
              <a:lnSpc>
                <a:spcPct val="130000"/>
              </a:lnSpc>
              <a:defRPr/>
            </a:lvl3pPr>
            <a:lvl4pPr>
              <a:lnSpc>
                <a:spcPct val="130000"/>
              </a:lnSpc>
              <a:defRPr/>
            </a:lvl4pPr>
            <a:lvl5pPr>
              <a:lnSpc>
                <a:spcPct val="13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892744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Heltäckande bi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7ACF7CB6-82CF-4146-8B65-6E3DED3A83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0403"/>
            <a:ext cx="12191998" cy="6856285"/>
          </a:xfrm>
          <a:prstGeom prst="rect">
            <a:avLst/>
          </a:prstGeom>
        </p:spPr>
      </p:pic>
      <p:sp>
        <p:nvSpPr>
          <p:cNvPr id="6" name="Platshållare för bild 5">
            <a:extLst>
              <a:ext uri="{FF2B5EF4-FFF2-40B4-BE49-F238E27FC236}">
                <a16:creationId xmlns:a16="http://schemas.microsoft.com/office/drawing/2014/main" id="{9B5B2693-2320-4102-9206-ED01919467A0}"/>
              </a:ext>
            </a:extLst>
          </p:cNvPr>
          <p:cNvSpPr>
            <a:spLocks noGrp="1"/>
          </p:cNvSpPr>
          <p:nvPr>
            <p:ph type="pic" sz="quarter" idx="10"/>
          </p:nvPr>
        </p:nvSpPr>
        <p:spPr>
          <a:xfrm>
            <a:off x="-42885" y="-19455"/>
            <a:ext cx="12281486" cy="6884747"/>
          </a:xfrm>
          <a:custGeom>
            <a:avLst/>
            <a:gdLst>
              <a:gd name="connsiteX0" fmla="*/ 0 w 12192000"/>
              <a:gd name="connsiteY0" fmla="*/ 0 h 5956300"/>
              <a:gd name="connsiteX1" fmla="*/ 12192000 w 12192000"/>
              <a:gd name="connsiteY1" fmla="*/ 0 h 5956300"/>
              <a:gd name="connsiteX2" fmla="*/ 12192000 w 12192000"/>
              <a:gd name="connsiteY2" fmla="*/ 5956300 h 5956300"/>
              <a:gd name="connsiteX3" fmla="*/ 0 w 12192000"/>
              <a:gd name="connsiteY3" fmla="*/ 5956300 h 5956300"/>
              <a:gd name="connsiteX4" fmla="*/ 0 w 12192000"/>
              <a:gd name="connsiteY4" fmla="*/ 0 h 5956300"/>
              <a:gd name="connsiteX0" fmla="*/ 0 w 12192000"/>
              <a:gd name="connsiteY0" fmla="*/ 0 h 5956663"/>
              <a:gd name="connsiteX1" fmla="*/ 12192000 w 12192000"/>
              <a:gd name="connsiteY1" fmla="*/ 0 h 5956663"/>
              <a:gd name="connsiteX2" fmla="*/ 12192000 w 12192000"/>
              <a:gd name="connsiteY2" fmla="*/ 5956300 h 5956663"/>
              <a:gd name="connsiteX3" fmla="*/ 8682446 w 12192000"/>
              <a:gd name="connsiteY3" fmla="*/ 5956663 h 5956663"/>
              <a:gd name="connsiteX4" fmla="*/ 0 w 12192000"/>
              <a:gd name="connsiteY4" fmla="*/ 5956300 h 5956663"/>
              <a:gd name="connsiteX5" fmla="*/ 0 w 12192000"/>
              <a:gd name="connsiteY5" fmla="*/ 0 h 5956663"/>
              <a:gd name="connsiteX0" fmla="*/ 0 w 12192000"/>
              <a:gd name="connsiteY0" fmla="*/ 0 h 5956663"/>
              <a:gd name="connsiteX1" fmla="*/ 12192000 w 12192000"/>
              <a:gd name="connsiteY1" fmla="*/ 0 h 5956663"/>
              <a:gd name="connsiteX2" fmla="*/ 12192000 w 12192000"/>
              <a:gd name="connsiteY2" fmla="*/ 5956300 h 5956663"/>
              <a:gd name="connsiteX3" fmla="*/ 10737669 w 12192000"/>
              <a:gd name="connsiteY3" fmla="*/ 5956663 h 5956663"/>
              <a:gd name="connsiteX4" fmla="*/ 8682446 w 12192000"/>
              <a:gd name="connsiteY4" fmla="*/ 5956663 h 5956663"/>
              <a:gd name="connsiteX5" fmla="*/ 0 w 12192000"/>
              <a:gd name="connsiteY5" fmla="*/ 5956300 h 5956663"/>
              <a:gd name="connsiteX6" fmla="*/ 0 w 12192000"/>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8682446 w 12209417"/>
              <a:gd name="connsiteY4" fmla="*/ 5956663 h 5956663"/>
              <a:gd name="connsiteX5" fmla="*/ 0 w 12209417"/>
              <a:gd name="connsiteY5" fmla="*/ 5956300 h 5956663"/>
              <a:gd name="connsiteX6" fmla="*/ 0 w 12209417"/>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8125098 w 12209417"/>
              <a:gd name="connsiteY4" fmla="*/ 5947954 h 5956663"/>
              <a:gd name="connsiteX5" fmla="*/ 0 w 12209417"/>
              <a:gd name="connsiteY5" fmla="*/ 5956300 h 5956663"/>
              <a:gd name="connsiteX6" fmla="*/ 0 w 12209417"/>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9144000 w 12209417"/>
              <a:gd name="connsiteY4" fmla="*/ 5956663 h 5956663"/>
              <a:gd name="connsiteX5" fmla="*/ 8125098 w 12209417"/>
              <a:gd name="connsiteY5" fmla="*/ 5947954 h 5956663"/>
              <a:gd name="connsiteX6" fmla="*/ 0 w 12209417"/>
              <a:gd name="connsiteY6" fmla="*/ 5956300 h 5956663"/>
              <a:gd name="connsiteX7" fmla="*/ 0 w 12209417"/>
              <a:gd name="connsiteY7"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9901646 w 12209417"/>
              <a:gd name="connsiteY4" fmla="*/ 5956663 h 5956663"/>
              <a:gd name="connsiteX5" fmla="*/ 9144000 w 12209417"/>
              <a:gd name="connsiteY5" fmla="*/ 5956663 h 5956663"/>
              <a:gd name="connsiteX6" fmla="*/ 8125098 w 12209417"/>
              <a:gd name="connsiteY6" fmla="*/ 5947954 h 5956663"/>
              <a:gd name="connsiteX7" fmla="*/ 0 w 12209417"/>
              <a:gd name="connsiteY7" fmla="*/ 5956300 h 5956663"/>
              <a:gd name="connsiteX8" fmla="*/ 0 w 12209417"/>
              <a:gd name="connsiteY8" fmla="*/ 0 h 5956663"/>
              <a:gd name="connsiteX0" fmla="*/ 0 w 12209417"/>
              <a:gd name="connsiteY0" fmla="*/ 0 h 6888480"/>
              <a:gd name="connsiteX1" fmla="*/ 12192000 w 12209417"/>
              <a:gd name="connsiteY1" fmla="*/ 0 h 6888480"/>
              <a:gd name="connsiteX2" fmla="*/ 12209417 w 12209417"/>
              <a:gd name="connsiteY2" fmla="*/ 4493260 h 6888480"/>
              <a:gd name="connsiteX3" fmla="*/ 10737669 w 12209417"/>
              <a:gd name="connsiteY3" fmla="*/ 5956663 h 6888480"/>
              <a:gd name="connsiteX4" fmla="*/ 9901646 w 12209417"/>
              <a:gd name="connsiteY4" fmla="*/ 5956663 h 6888480"/>
              <a:gd name="connsiteX5" fmla="*/ 9083040 w 12209417"/>
              <a:gd name="connsiteY5" fmla="*/ 6888480 h 6888480"/>
              <a:gd name="connsiteX6" fmla="*/ 8125098 w 12209417"/>
              <a:gd name="connsiteY6" fmla="*/ 5947954 h 6888480"/>
              <a:gd name="connsiteX7" fmla="*/ 0 w 12209417"/>
              <a:gd name="connsiteY7" fmla="*/ 5956300 h 6888480"/>
              <a:gd name="connsiteX8" fmla="*/ 0 w 12209417"/>
              <a:gd name="connsiteY8" fmla="*/ 0 h 6888480"/>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125098 w 12209417"/>
              <a:gd name="connsiteY6" fmla="*/ 5947954 h 6897189"/>
              <a:gd name="connsiteX7" fmla="*/ 0 w 12209417"/>
              <a:gd name="connsiteY7" fmla="*/ 5956300 h 6897189"/>
              <a:gd name="connsiteX8" fmla="*/ 0 w 12209417"/>
              <a:gd name="connsiteY8"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144692 w 12209417"/>
              <a:gd name="connsiteY6" fmla="*/ 5961017 h 6897189"/>
              <a:gd name="connsiteX7" fmla="*/ 0 w 12209417"/>
              <a:gd name="connsiteY7" fmla="*/ 5956300 h 6897189"/>
              <a:gd name="connsiteX8" fmla="*/ 0 w 12209417"/>
              <a:gd name="connsiteY8"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8144692 w 12209417"/>
              <a:gd name="connsiteY7" fmla="*/ 5961017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71798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35194 w 12209417"/>
              <a:gd name="connsiteY5" fmla="*/ 6861899 h 6897189"/>
              <a:gd name="connsiteX6" fmla="*/ 8255726 w 12209417"/>
              <a:gd name="connsiteY6" fmla="*/ 6071798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3544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3544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45 w 12238645"/>
              <a:gd name="connsiteY0" fmla="*/ 0 h 6884747"/>
              <a:gd name="connsiteX1" fmla="*/ 12221228 w 12238645"/>
              <a:gd name="connsiteY1" fmla="*/ 19456 h 6884747"/>
              <a:gd name="connsiteX2" fmla="*/ 12238645 w 12238645"/>
              <a:gd name="connsiteY2" fmla="*/ 4512716 h 6884747"/>
              <a:gd name="connsiteX3" fmla="*/ 10766897 w 12238645"/>
              <a:gd name="connsiteY3" fmla="*/ 5976119 h 6884747"/>
              <a:gd name="connsiteX4" fmla="*/ 9854876 w 12238645"/>
              <a:gd name="connsiteY4" fmla="*/ 6884747 h 6884747"/>
              <a:gd name="connsiteX5" fmla="*/ 9061344 w 12238645"/>
              <a:gd name="connsiteY5" fmla="*/ 6884434 h 6884747"/>
              <a:gd name="connsiteX6" fmla="*/ 8278796 w 12238645"/>
              <a:gd name="connsiteY6" fmla="*/ 6094785 h 6884747"/>
              <a:gd name="connsiteX7" fmla="*/ 7797085 w 12238645"/>
              <a:gd name="connsiteY7" fmla="*/ 5993536 h 6884747"/>
              <a:gd name="connsiteX8" fmla="*/ 25252 w 12238645"/>
              <a:gd name="connsiteY8" fmla="*/ 5991659 h 6884747"/>
              <a:gd name="connsiteX9" fmla="*/ 45 w 12238645"/>
              <a:gd name="connsiteY9" fmla="*/ 0 h 6884747"/>
              <a:gd name="connsiteX0" fmla="*/ 45 w 12251345"/>
              <a:gd name="connsiteY0" fmla="*/ 0 h 6884747"/>
              <a:gd name="connsiteX1" fmla="*/ 12250411 w 12251345"/>
              <a:gd name="connsiteY1" fmla="*/ 29184 h 6884747"/>
              <a:gd name="connsiteX2" fmla="*/ 12238645 w 12251345"/>
              <a:gd name="connsiteY2" fmla="*/ 4512716 h 6884747"/>
              <a:gd name="connsiteX3" fmla="*/ 10766897 w 12251345"/>
              <a:gd name="connsiteY3" fmla="*/ 5976119 h 6884747"/>
              <a:gd name="connsiteX4" fmla="*/ 9854876 w 12251345"/>
              <a:gd name="connsiteY4" fmla="*/ 6884747 h 6884747"/>
              <a:gd name="connsiteX5" fmla="*/ 9061344 w 12251345"/>
              <a:gd name="connsiteY5" fmla="*/ 6884434 h 6884747"/>
              <a:gd name="connsiteX6" fmla="*/ 8278796 w 12251345"/>
              <a:gd name="connsiteY6" fmla="*/ 6094785 h 6884747"/>
              <a:gd name="connsiteX7" fmla="*/ 7797085 w 12251345"/>
              <a:gd name="connsiteY7" fmla="*/ 5993536 h 6884747"/>
              <a:gd name="connsiteX8" fmla="*/ 25252 w 12251345"/>
              <a:gd name="connsiteY8" fmla="*/ 5991659 h 6884747"/>
              <a:gd name="connsiteX9" fmla="*/ 45 w 12251345"/>
              <a:gd name="connsiteY9" fmla="*/ 0 h 6884747"/>
              <a:gd name="connsiteX0" fmla="*/ 45 w 12267828"/>
              <a:gd name="connsiteY0" fmla="*/ 0 h 6884747"/>
              <a:gd name="connsiteX1" fmla="*/ 12250411 w 12267828"/>
              <a:gd name="connsiteY1" fmla="*/ 29184 h 6884747"/>
              <a:gd name="connsiteX2" fmla="*/ 12267828 w 12267828"/>
              <a:gd name="connsiteY2" fmla="*/ 4493261 h 6884747"/>
              <a:gd name="connsiteX3" fmla="*/ 10766897 w 12267828"/>
              <a:gd name="connsiteY3" fmla="*/ 5976119 h 6884747"/>
              <a:gd name="connsiteX4" fmla="*/ 9854876 w 12267828"/>
              <a:gd name="connsiteY4" fmla="*/ 6884747 h 6884747"/>
              <a:gd name="connsiteX5" fmla="*/ 9061344 w 12267828"/>
              <a:gd name="connsiteY5" fmla="*/ 6884434 h 6884747"/>
              <a:gd name="connsiteX6" fmla="*/ 8278796 w 12267828"/>
              <a:gd name="connsiteY6" fmla="*/ 6094785 h 6884747"/>
              <a:gd name="connsiteX7" fmla="*/ 7797085 w 12267828"/>
              <a:gd name="connsiteY7" fmla="*/ 5993536 h 6884747"/>
              <a:gd name="connsiteX8" fmla="*/ 25252 w 12267828"/>
              <a:gd name="connsiteY8" fmla="*/ 5991659 h 6884747"/>
              <a:gd name="connsiteX9" fmla="*/ 45 w 12267828"/>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61456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1486" h="6884747">
                <a:moveTo>
                  <a:pt x="13703" y="0"/>
                </a:moveTo>
                <a:lnTo>
                  <a:pt x="12264069" y="29184"/>
                </a:lnTo>
                <a:cubicBezTo>
                  <a:pt x="12269875" y="1526937"/>
                  <a:pt x="12275680" y="2963703"/>
                  <a:pt x="12281486" y="4461456"/>
                </a:cubicBezTo>
                <a:lnTo>
                  <a:pt x="10780555" y="5976119"/>
                </a:lnTo>
                <a:lnTo>
                  <a:pt x="9868534" y="6884747"/>
                </a:lnTo>
                <a:lnTo>
                  <a:pt x="9075002" y="6884434"/>
                </a:lnTo>
                <a:lnTo>
                  <a:pt x="8292454" y="6094785"/>
                </a:lnTo>
                <a:cubicBezTo>
                  <a:pt x="8143752" y="5971537"/>
                  <a:pt x="8284681" y="5996723"/>
                  <a:pt x="7810743" y="5993536"/>
                </a:cubicBezTo>
                <a:lnTo>
                  <a:pt x="0" y="5991659"/>
                </a:lnTo>
                <a:cubicBezTo>
                  <a:pt x="1325" y="4000925"/>
                  <a:pt x="12378" y="1990734"/>
                  <a:pt x="13703" y="0"/>
                </a:cubicBezTo>
                <a:close/>
              </a:path>
            </a:pathLst>
          </a:custGeom>
        </p:spPr>
        <p:txBody>
          <a:bodyPr/>
          <a:lstStyle/>
          <a:p>
            <a:r>
              <a:rPr lang="sv-SE"/>
              <a:t>Klicka på ikonen för att lägga till en bild</a:t>
            </a:r>
          </a:p>
        </p:txBody>
      </p:sp>
      <p:sp>
        <p:nvSpPr>
          <p:cNvPr id="9" name="Platshållare för text 8">
            <a:extLst>
              <a:ext uri="{FF2B5EF4-FFF2-40B4-BE49-F238E27FC236}">
                <a16:creationId xmlns:a16="http://schemas.microsoft.com/office/drawing/2014/main" id="{B78A799A-7E69-49A8-99D6-ECB19CD7437A}"/>
              </a:ext>
            </a:extLst>
          </p:cNvPr>
          <p:cNvSpPr>
            <a:spLocks noGrp="1"/>
          </p:cNvSpPr>
          <p:nvPr>
            <p:ph type="body" sz="quarter" idx="11" hasCustomPrompt="1"/>
          </p:nvPr>
        </p:nvSpPr>
        <p:spPr>
          <a:xfrm>
            <a:off x="369380" y="6216042"/>
            <a:ext cx="7442200" cy="496043"/>
          </a:xfrm>
          <a:prstGeom prst="rect">
            <a:avLst/>
          </a:prstGeom>
        </p:spPr>
        <p:txBody>
          <a:bodyPr/>
          <a:lstStyle>
            <a:lvl1pPr marL="0" indent="0">
              <a:buNone/>
              <a:defRPr b="1">
                <a:solidFill>
                  <a:schemeClr val="bg1"/>
                </a:solidFill>
              </a:defRPr>
            </a:lvl1pPr>
          </a:lstStyle>
          <a:p>
            <a:pPr lvl="0"/>
            <a:r>
              <a:rPr lang="sv-SE" b="1" dirty="0"/>
              <a:t>Rubrik på en rad</a:t>
            </a:r>
            <a:endParaRPr lang="sv-SE" dirty="0"/>
          </a:p>
        </p:txBody>
      </p:sp>
    </p:spTree>
    <p:extLst>
      <p:ext uri="{BB962C8B-B14F-4D97-AF65-F5344CB8AC3E}">
        <p14:creationId xmlns:p14="http://schemas.microsoft.com/office/powerpoint/2010/main" val="12005404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7.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image" Target="../media/image9.pn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2.pn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image" Target="../media/image7.png"/><Relationship Id="rId5" Type="http://schemas.openxmlformats.org/officeDocument/2006/relationships/image" Target="../media/image10.png"/><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7.png"/><Relationship Id="rId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22B9F750-F238-4928-B43F-CED9CDF5A2A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857"/>
            <a:ext cx="12192000" cy="6856285"/>
          </a:xfrm>
          <a:prstGeom prst="rect">
            <a:avLst/>
          </a:prstGeom>
        </p:spPr>
      </p:pic>
      <p:pic>
        <p:nvPicPr>
          <p:cNvPr id="9" name="Bildobjekt 8">
            <a:extLst>
              <a:ext uri="{FF2B5EF4-FFF2-40B4-BE49-F238E27FC236}">
                <a16:creationId xmlns:a16="http://schemas.microsoft.com/office/drawing/2014/main" id="{85CB3132-A9DB-4126-816E-355F468BBF2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135184" y="5429848"/>
            <a:ext cx="1056816" cy="1427295"/>
          </a:xfrm>
          <a:prstGeom prst="rect">
            <a:avLst/>
          </a:prstGeom>
        </p:spPr>
      </p:pic>
    </p:spTree>
    <p:extLst>
      <p:ext uri="{BB962C8B-B14F-4D97-AF65-F5344CB8AC3E}">
        <p14:creationId xmlns:p14="http://schemas.microsoft.com/office/powerpoint/2010/main" val="1953004100"/>
      </p:ext>
    </p:extLst>
  </p:cSld>
  <p:clrMap bg1="lt1" tx1="dk1" bg2="lt2" tx2="dk2" accent1="accent1" accent2="accent2" accent3="accent3" accent4="accent4" accent5="accent5" accent6="accent6" hlink="hlink" folHlink="folHlink"/>
  <p:sldLayoutIdLst>
    <p:sldLayoutId id="2147483693" r:id="rId1"/>
    <p:sldLayoutId id="2147483688" r:id="rId2"/>
    <p:sldLayoutId id="2147483683" r:id="rId3"/>
  </p:sldLayoutIdLst>
  <p:txStyles>
    <p:titleStyle>
      <a:lvl1pPr algn="l" defTabSz="914400" rtl="0" eaLnBrk="1" latinLnBrk="0" hangingPunct="1">
        <a:lnSpc>
          <a:spcPct val="90000"/>
        </a:lnSpc>
        <a:spcBef>
          <a:spcPts val="100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30000"/>
        </a:lnSpc>
        <a:spcBef>
          <a:spcPts val="1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30000"/>
        </a:lnSpc>
        <a:spcBef>
          <a:spcPts val="1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30000"/>
        </a:lnSpc>
        <a:spcBef>
          <a:spcPts val="1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30000"/>
        </a:lnSpc>
        <a:spcBef>
          <a:spcPts val="1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ihandsfigur: Form 6">
            <a:extLst>
              <a:ext uri="{FF2B5EF4-FFF2-40B4-BE49-F238E27FC236}">
                <a16:creationId xmlns:a16="http://schemas.microsoft.com/office/drawing/2014/main" id="{B508F4A5-A088-4EC7-8AE6-178C90F9CD0A}"/>
              </a:ext>
            </a:extLst>
          </p:cNvPr>
          <p:cNvSpPr/>
          <p:nvPr/>
        </p:nvSpPr>
        <p:spPr>
          <a:xfrm>
            <a:off x="9842269" y="4497185"/>
            <a:ext cx="2352502" cy="2352502"/>
          </a:xfrm>
          <a:custGeom>
            <a:avLst/>
            <a:gdLst>
              <a:gd name="connsiteX0" fmla="*/ 2352502 w 2352502"/>
              <a:gd name="connsiteY0" fmla="*/ 0 h 2352502"/>
              <a:gd name="connsiteX1" fmla="*/ 0 w 2352502"/>
              <a:gd name="connsiteY1" fmla="*/ 2352502 h 2352502"/>
              <a:gd name="connsiteX2" fmla="*/ 2352502 w 2352502"/>
              <a:gd name="connsiteY2" fmla="*/ 2352502 h 2352502"/>
              <a:gd name="connsiteX3" fmla="*/ 2352502 w 2352502"/>
              <a:gd name="connsiteY3" fmla="*/ 0 h 2352502"/>
            </a:gdLst>
            <a:ahLst/>
            <a:cxnLst>
              <a:cxn ang="0">
                <a:pos x="connsiteX0" y="connsiteY0"/>
              </a:cxn>
              <a:cxn ang="0">
                <a:pos x="connsiteX1" y="connsiteY1"/>
              </a:cxn>
              <a:cxn ang="0">
                <a:pos x="connsiteX2" y="connsiteY2"/>
              </a:cxn>
              <a:cxn ang="0">
                <a:pos x="connsiteX3" y="connsiteY3"/>
              </a:cxn>
            </a:cxnLst>
            <a:rect l="l" t="t" r="r" b="b"/>
            <a:pathLst>
              <a:path w="2352502" h="2352502">
                <a:moveTo>
                  <a:pt x="2352502" y="0"/>
                </a:moveTo>
                <a:lnTo>
                  <a:pt x="0" y="2352502"/>
                </a:lnTo>
                <a:lnTo>
                  <a:pt x="2352502" y="2352502"/>
                </a:lnTo>
                <a:lnTo>
                  <a:pt x="2352502"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a:extLst>
              <a:ext uri="{FF2B5EF4-FFF2-40B4-BE49-F238E27FC236}">
                <a16:creationId xmlns:a16="http://schemas.microsoft.com/office/drawing/2014/main" id="{52B75087-25EF-46B3-98E9-55520D9E3552}"/>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5184" y="5429848"/>
            <a:ext cx="1056816" cy="1427295"/>
          </a:xfrm>
          <a:prstGeom prst="rect">
            <a:avLst/>
          </a:prstGeom>
        </p:spPr>
      </p:pic>
    </p:spTree>
    <p:extLst>
      <p:ext uri="{BB962C8B-B14F-4D97-AF65-F5344CB8AC3E}">
        <p14:creationId xmlns:p14="http://schemas.microsoft.com/office/powerpoint/2010/main" val="28808260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95" r:id="rId3"/>
  </p:sldLayoutIdLst>
  <p:txStyles>
    <p:titleStyle>
      <a:lvl1pPr algn="l" defTabSz="914400" rtl="0" eaLnBrk="1" latinLnBrk="0" hangingPunct="1">
        <a:lnSpc>
          <a:spcPct val="90000"/>
        </a:lnSpc>
        <a:spcBef>
          <a:spcPts val="100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30000"/>
        </a:lnSpc>
        <a:spcBef>
          <a:spcPts val="1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30000"/>
        </a:lnSpc>
        <a:spcBef>
          <a:spcPts val="1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30000"/>
        </a:lnSpc>
        <a:spcBef>
          <a:spcPts val="1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30000"/>
        </a:lnSpc>
        <a:spcBef>
          <a:spcPts val="1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22B9F750-F238-4928-B43F-CED9CDF5A2A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857"/>
            <a:ext cx="12192000" cy="6856285"/>
          </a:xfrm>
          <a:prstGeom prst="rect">
            <a:avLst/>
          </a:prstGeom>
        </p:spPr>
      </p:pic>
      <p:pic>
        <p:nvPicPr>
          <p:cNvPr id="9" name="Bildobjekt 8">
            <a:extLst>
              <a:ext uri="{FF2B5EF4-FFF2-40B4-BE49-F238E27FC236}">
                <a16:creationId xmlns:a16="http://schemas.microsoft.com/office/drawing/2014/main" id="{85CB3132-A9DB-4126-816E-355F468BBF2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135184" y="5429848"/>
            <a:ext cx="1056815" cy="1427295"/>
          </a:xfrm>
          <a:prstGeom prst="rect">
            <a:avLst/>
          </a:prstGeom>
        </p:spPr>
      </p:pic>
    </p:spTree>
    <p:extLst>
      <p:ext uri="{BB962C8B-B14F-4D97-AF65-F5344CB8AC3E}">
        <p14:creationId xmlns:p14="http://schemas.microsoft.com/office/powerpoint/2010/main" val="2517640750"/>
      </p:ext>
    </p:extLst>
  </p:cSld>
  <p:clrMap bg1="lt1" tx1="dk1" bg2="lt2" tx2="dk2" accent1="accent1" accent2="accent2" accent3="accent3" accent4="accent4" accent5="accent5" accent6="accent6" hlink="hlink" folHlink="folHlink"/>
  <p:sldLayoutIdLst>
    <p:sldLayoutId id="2147483664" r:id="rId1"/>
    <p:sldLayoutId id="2147483689" r:id="rId2"/>
    <p:sldLayoutId id="214748366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ihandsfigur: Form 6">
            <a:extLst>
              <a:ext uri="{FF2B5EF4-FFF2-40B4-BE49-F238E27FC236}">
                <a16:creationId xmlns:a16="http://schemas.microsoft.com/office/drawing/2014/main" id="{B508F4A5-A088-4EC7-8AE6-178C90F9CD0A}"/>
              </a:ext>
            </a:extLst>
          </p:cNvPr>
          <p:cNvSpPr/>
          <p:nvPr/>
        </p:nvSpPr>
        <p:spPr>
          <a:xfrm>
            <a:off x="9842269" y="4497185"/>
            <a:ext cx="2352502" cy="2352502"/>
          </a:xfrm>
          <a:custGeom>
            <a:avLst/>
            <a:gdLst>
              <a:gd name="connsiteX0" fmla="*/ 2352502 w 2352502"/>
              <a:gd name="connsiteY0" fmla="*/ 0 h 2352502"/>
              <a:gd name="connsiteX1" fmla="*/ 0 w 2352502"/>
              <a:gd name="connsiteY1" fmla="*/ 2352502 h 2352502"/>
              <a:gd name="connsiteX2" fmla="*/ 2352502 w 2352502"/>
              <a:gd name="connsiteY2" fmla="*/ 2352502 h 2352502"/>
              <a:gd name="connsiteX3" fmla="*/ 2352502 w 2352502"/>
              <a:gd name="connsiteY3" fmla="*/ 0 h 2352502"/>
            </a:gdLst>
            <a:ahLst/>
            <a:cxnLst>
              <a:cxn ang="0">
                <a:pos x="connsiteX0" y="connsiteY0"/>
              </a:cxn>
              <a:cxn ang="0">
                <a:pos x="connsiteX1" y="connsiteY1"/>
              </a:cxn>
              <a:cxn ang="0">
                <a:pos x="connsiteX2" y="connsiteY2"/>
              </a:cxn>
              <a:cxn ang="0">
                <a:pos x="connsiteX3" y="connsiteY3"/>
              </a:cxn>
            </a:cxnLst>
            <a:rect l="l" t="t" r="r" b="b"/>
            <a:pathLst>
              <a:path w="2352502" h="2352502">
                <a:moveTo>
                  <a:pt x="2352502" y="0"/>
                </a:moveTo>
                <a:lnTo>
                  <a:pt x="0" y="2352502"/>
                </a:lnTo>
                <a:lnTo>
                  <a:pt x="2352502" y="2352502"/>
                </a:lnTo>
                <a:lnTo>
                  <a:pt x="2352502" y="0"/>
                </a:lnTo>
                <a:close/>
              </a:path>
            </a:pathLst>
          </a:custGeom>
          <a:solidFill>
            <a:srgbClr val="FACC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3" name="Bildobjekt 2">
            <a:extLst>
              <a:ext uri="{FF2B5EF4-FFF2-40B4-BE49-F238E27FC236}">
                <a16:creationId xmlns:a16="http://schemas.microsoft.com/office/drawing/2014/main" id="{5012F45F-5B5C-45AF-8C1B-B68BE83A7E75}"/>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5184" y="5429848"/>
            <a:ext cx="1056815" cy="1427295"/>
          </a:xfrm>
          <a:prstGeom prst="rect">
            <a:avLst/>
          </a:prstGeom>
        </p:spPr>
      </p:pic>
    </p:spTree>
    <p:extLst>
      <p:ext uri="{BB962C8B-B14F-4D97-AF65-F5344CB8AC3E}">
        <p14:creationId xmlns:p14="http://schemas.microsoft.com/office/powerpoint/2010/main" val="28753138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22B9F750-F238-4928-B43F-CED9CDF5A2A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857"/>
            <a:ext cx="12192000" cy="6856285"/>
          </a:xfrm>
          <a:prstGeom prst="rect">
            <a:avLst/>
          </a:prstGeom>
        </p:spPr>
      </p:pic>
      <p:pic>
        <p:nvPicPr>
          <p:cNvPr id="9" name="Bildobjekt 8">
            <a:extLst>
              <a:ext uri="{FF2B5EF4-FFF2-40B4-BE49-F238E27FC236}">
                <a16:creationId xmlns:a16="http://schemas.microsoft.com/office/drawing/2014/main" id="{85CB3132-A9DB-4126-816E-355F468BBF2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135184" y="5429848"/>
            <a:ext cx="1056815" cy="1427295"/>
          </a:xfrm>
          <a:prstGeom prst="rect">
            <a:avLst/>
          </a:prstGeom>
        </p:spPr>
      </p:pic>
    </p:spTree>
    <p:extLst>
      <p:ext uri="{BB962C8B-B14F-4D97-AF65-F5344CB8AC3E}">
        <p14:creationId xmlns:p14="http://schemas.microsoft.com/office/powerpoint/2010/main" val="2114041541"/>
      </p:ext>
    </p:extLst>
  </p:cSld>
  <p:clrMap bg1="lt1" tx1="dk1" bg2="lt2" tx2="dk2" accent1="accent1" accent2="accent2" accent3="accent3" accent4="accent4" accent5="accent5" accent6="accent6" hlink="hlink" folHlink="folHlink"/>
  <p:sldLayoutIdLst>
    <p:sldLayoutId id="2147483692" r:id="rId1"/>
    <p:sldLayoutId id="2147483690" r:id="rId2"/>
    <p:sldLayoutId id="2147483670"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ihandsfigur: Form 6">
            <a:extLst>
              <a:ext uri="{FF2B5EF4-FFF2-40B4-BE49-F238E27FC236}">
                <a16:creationId xmlns:a16="http://schemas.microsoft.com/office/drawing/2014/main" id="{B508F4A5-A088-4EC7-8AE6-178C90F9CD0A}"/>
              </a:ext>
            </a:extLst>
          </p:cNvPr>
          <p:cNvSpPr/>
          <p:nvPr/>
        </p:nvSpPr>
        <p:spPr>
          <a:xfrm>
            <a:off x="9842269" y="4497185"/>
            <a:ext cx="2352502" cy="2352502"/>
          </a:xfrm>
          <a:custGeom>
            <a:avLst/>
            <a:gdLst>
              <a:gd name="connsiteX0" fmla="*/ 2352502 w 2352502"/>
              <a:gd name="connsiteY0" fmla="*/ 0 h 2352502"/>
              <a:gd name="connsiteX1" fmla="*/ 0 w 2352502"/>
              <a:gd name="connsiteY1" fmla="*/ 2352502 h 2352502"/>
              <a:gd name="connsiteX2" fmla="*/ 2352502 w 2352502"/>
              <a:gd name="connsiteY2" fmla="*/ 2352502 h 2352502"/>
              <a:gd name="connsiteX3" fmla="*/ 2352502 w 2352502"/>
              <a:gd name="connsiteY3" fmla="*/ 0 h 2352502"/>
            </a:gdLst>
            <a:ahLst/>
            <a:cxnLst>
              <a:cxn ang="0">
                <a:pos x="connsiteX0" y="connsiteY0"/>
              </a:cxn>
              <a:cxn ang="0">
                <a:pos x="connsiteX1" y="connsiteY1"/>
              </a:cxn>
              <a:cxn ang="0">
                <a:pos x="connsiteX2" y="connsiteY2"/>
              </a:cxn>
              <a:cxn ang="0">
                <a:pos x="connsiteX3" y="connsiteY3"/>
              </a:cxn>
            </a:cxnLst>
            <a:rect l="l" t="t" r="r" b="b"/>
            <a:pathLst>
              <a:path w="2352502" h="2352502">
                <a:moveTo>
                  <a:pt x="2352502" y="0"/>
                </a:moveTo>
                <a:lnTo>
                  <a:pt x="0" y="2352502"/>
                </a:lnTo>
                <a:lnTo>
                  <a:pt x="2352502" y="2352502"/>
                </a:lnTo>
                <a:lnTo>
                  <a:pt x="2352502" y="0"/>
                </a:lnTo>
                <a:close/>
              </a:path>
            </a:pathLst>
          </a:custGeom>
          <a:solidFill>
            <a:srgbClr val="F9A5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a:extLst>
              <a:ext uri="{FF2B5EF4-FFF2-40B4-BE49-F238E27FC236}">
                <a16:creationId xmlns:a16="http://schemas.microsoft.com/office/drawing/2014/main" id="{E7D93E7A-7821-4D81-B943-D83DF1FA28DF}"/>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5184" y="5429848"/>
            <a:ext cx="1056815" cy="1427295"/>
          </a:xfrm>
          <a:prstGeom prst="rect">
            <a:avLst/>
          </a:prstGeom>
        </p:spPr>
      </p:pic>
    </p:spTree>
    <p:extLst>
      <p:ext uri="{BB962C8B-B14F-4D97-AF65-F5344CB8AC3E}">
        <p14:creationId xmlns:p14="http://schemas.microsoft.com/office/powerpoint/2010/main" val="17421923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96"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22B9F750-F238-4928-B43F-CED9CDF5A2A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857"/>
            <a:ext cx="12192000" cy="6856285"/>
          </a:xfrm>
          <a:prstGeom prst="rect">
            <a:avLst/>
          </a:prstGeom>
        </p:spPr>
      </p:pic>
      <p:pic>
        <p:nvPicPr>
          <p:cNvPr id="9" name="Bildobjekt 8">
            <a:extLst>
              <a:ext uri="{FF2B5EF4-FFF2-40B4-BE49-F238E27FC236}">
                <a16:creationId xmlns:a16="http://schemas.microsoft.com/office/drawing/2014/main" id="{85CB3132-A9DB-4126-816E-355F468BBF2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135184" y="5429848"/>
            <a:ext cx="1056815" cy="1427295"/>
          </a:xfrm>
          <a:prstGeom prst="rect">
            <a:avLst/>
          </a:prstGeom>
        </p:spPr>
      </p:pic>
    </p:spTree>
    <p:extLst>
      <p:ext uri="{BB962C8B-B14F-4D97-AF65-F5344CB8AC3E}">
        <p14:creationId xmlns:p14="http://schemas.microsoft.com/office/powerpoint/2010/main" val="120844852"/>
      </p:ext>
    </p:extLst>
  </p:cSld>
  <p:clrMap bg1="lt1" tx1="dk1" bg2="lt2" tx2="dk2" accent1="accent1" accent2="accent2" accent3="accent3" accent4="accent4" accent5="accent5" accent6="accent6" hlink="hlink" folHlink="folHlink"/>
  <p:sldLayoutIdLst>
    <p:sldLayoutId id="2147483694" r:id="rId1"/>
    <p:sldLayoutId id="2147483691" r:id="rId2"/>
    <p:sldLayoutId id="214748367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ihandsfigur: Form 6">
            <a:extLst>
              <a:ext uri="{FF2B5EF4-FFF2-40B4-BE49-F238E27FC236}">
                <a16:creationId xmlns:a16="http://schemas.microsoft.com/office/drawing/2014/main" id="{B508F4A5-A088-4EC7-8AE6-178C90F9CD0A}"/>
              </a:ext>
            </a:extLst>
          </p:cNvPr>
          <p:cNvSpPr/>
          <p:nvPr/>
        </p:nvSpPr>
        <p:spPr>
          <a:xfrm>
            <a:off x="9842269" y="4497185"/>
            <a:ext cx="2352502" cy="2352502"/>
          </a:xfrm>
          <a:custGeom>
            <a:avLst/>
            <a:gdLst>
              <a:gd name="connsiteX0" fmla="*/ 2352502 w 2352502"/>
              <a:gd name="connsiteY0" fmla="*/ 0 h 2352502"/>
              <a:gd name="connsiteX1" fmla="*/ 0 w 2352502"/>
              <a:gd name="connsiteY1" fmla="*/ 2352502 h 2352502"/>
              <a:gd name="connsiteX2" fmla="*/ 2352502 w 2352502"/>
              <a:gd name="connsiteY2" fmla="*/ 2352502 h 2352502"/>
              <a:gd name="connsiteX3" fmla="*/ 2352502 w 2352502"/>
              <a:gd name="connsiteY3" fmla="*/ 0 h 2352502"/>
            </a:gdLst>
            <a:ahLst/>
            <a:cxnLst>
              <a:cxn ang="0">
                <a:pos x="connsiteX0" y="connsiteY0"/>
              </a:cxn>
              <a:cxn ang="0">
                <a:pos x="connsiteX1" y="connsiteY1"/>
              </a:cxn>
              <a:cxn ang="0">
                <a:pos x="connsiteX2" y="connsiteY2"/>
              </a:cxn>
              <a:cxn ang="0">
                <a:pos x="connsiteX3" y="connsiteY3"/>
              </a:cxn>
            </a:cxnLst>
            <a:rect l="l" t="t" r="r" b="b"/>
            <a:pathLst>
              <a:path w="2352502" h="2352502">
                <a:moveTo>
                  <a:pt x="2352502" y="0"/>
                </a:moveTo>
                <a:lnTo>
                  <a:pt x="0" y="2352502"/>
                </a:lnTo>
                <a:lnTo>
                  <a:pt x="2352502" y="2352502"/>
                </a:lnTo>
                <a:lnTo>
                  <a:pt x="2352502" y="0"/>
                </a:lnTo>
                <a:close/>
              </a:path>
            </a:pathLst>
          </a:custGeom>
          <a:solidFill>
            <a:srgbClr val="F4D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a:extLst>
              <a:ext uri="{FF2B5EF4-FFF2-40B4-BE49-F238E27FC236}">
                <a16:creationId xmlns:a16="http://schemas.microsoft.com/office/drawing/2014/main" id="{7ADE2012-DD6C-448C-A432-DB6FEA9ABB8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5184" y="5429848"/>
            <a:ext cx="1056815" cy="1427295"/>
          </a:xfrm>
          <a:prstGeom prst="rect">
            <a:avLst/>
          </a:prstGeom>
        </p:spPr>
      </p:pic>
    </p:spTree>
    <p:extLst>
      <p:ext uri="{BB962C8B-B14F-4D97-AF65-F5344CB8AC3E}">
        <p14:creationId xmlns:p14="http://schemas.microsoft.com/office/powerpoint/2010/main" val="840539958"/>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9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76FD27-0380-72D1-F2A2-C466EE8776FF}"/>
              </a:ext>
            </a:extLst>
          </p:cNvPr>
          <p:cNvSpPr>
            <a:spLocks noGrp="1"/>
          </p:cNvSpPr>
          <p:nvPr>
            <p:ph type="ctrTitle"/>
          </p:nvPr>
        </p:nvSpPr>
        <p:spPr/>
        <p:txBody>
          <a:bodyPr/>
          <a:lstStyle/>
          <a:p>
            <a:r>
              <a:rPr lang="sv-SE" dirty="0"/>
              <a:t>Elevhälsoplan PL F-6</a:t>
            </a:r>
          </a:p>
        </p:txBody>
      </p:sp>
      <p:sp>
        <p:nvSpPr>
          <p:cNvPr id="3" name="Underrubrik 2">
            <a:extLst>
              <a:ext uri="{FF2B5EF4-FFF2-40B4-BE49-F238E27FC236}">
                <a16:creationId xmlns:a16="http://schemas.microsoft.com/office/drawing/2014/main" id="{DF154A38-1A60-A94F-2B05-FC81BAB807AD}"/>
              </a:ext>
            </a:extLst>
          </p:cNvPr>
          <p:cNvSpPr>
            <a:spLocks noGrp="1"/>
          </p:cNvSpPr>
          <p:nvPr>
            <p:ph type="subTitle" idx="1"/>
          </p:nvPr>
        </p:nvSpPr>
        <p:spPr/>
        <p:txBody>
          <a:bodyPr/>
          <a:lstStyle/>
          <a:p>
            <a:r>
              <a:rPr lang="sv-SE" dirty="0"/>
              <a:t>Läsåret 2023/2024</a:t>
            </a:r>
          </a:p>
        </p:txBody>
      </p:sp>
    </p:spTree>
    <p:extLst>
      <p:ext uri="{BB962C8B-B14F-4D97-AF65-F5344CB8AC3E}">
        <p14:creationId xmlns:p14="http://schemas.microsoft.com/office/powerpoint/2010/main" val="126438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06E7638F-6037-02B2-D2EF-889A15567BBB}"/>
              </a:ext>
            </a:extLst>
          </p:cNvPr>
          <p:cNvSpPr>
            <a:spLocks noGrp="1"/>
          </p:cNvSpPr>
          <p:nvPr>
            <p:ph type="body" sz="quarter" idx="13"/>
          </p:nvPr>
        </p:nvSpPr>
        <p:spPr/>
        <p:txBody>
          <a:bodyPr/>
          <a:lstStyle/>
          <a:p>
            <a:endParaRPr lang="sv-SE"/>
          </a:p>
        </p:txBody>
      </p:sp>
      <p:sp>
        <p:nvSpPr>
          <p:cNvPr id="3" name="Platshållare för text 2">
            <a:extLst>
              <a:ext uri="{FF2B5EF4-FFF2-40B4-BE49-F238E27FC236}">
                <a16:creationId xmlns:a16="http://schemas.microsoft.com/office/drawing/2014/main" id="{7D35E1FB-B56B-E41C-FFE9-F47206BC2562}"/>
              </a:ext>
            </a:extLst>
          </p:cNvPr>
          <p:cNvSpPr>
            <a:spLocks noGrp="1"/>
          </p:cNvSpPr>
          <p:nvPr>
            <p:ph type="body" sz="quarter" idx="11"/>
          </p:nvPr>
        </p:nvSpPr>
        <p:spPr/>
        <p:txBody>
          <a:bodyPr/>
          <a:lstStyle/>
          <a:p>
            <a:r>
              <a:rPr lang="sv-SE" dirty="0"/>
              <a:t>Anmälan till Socialtjänsten</a:t>
            </a:r>
          </a:p>
        </p:txBody>
      </p:sp>
      <p:sp>
        <p:nvSpPr>
          <p:cNvPr id="4" name="Platshållare för text 3">
            <a:extLst>
              <a:ext uri="{FF2B5EF4-FFF2-40B4-BE49-F238E27FC236}">
                <a16:creationId xmlns:a16="http://schemas.microsoft.com/office/drawing/2014/main" id="{E632483B-55E5-DE74-F880-E270CB47815E}"/>
              </a:ext>
            </a:extLst>
          </p:cNvPr>
          <p:cNvSpPr>
            <a:spLocks noGrp="1"/>
          </p:cNvSpPr>
          <p:nvPr>
            <p:ph type="body" sz="quarter" idx="12"/>
          </p:nvPr>
        </p:nvSpPr>
        <p:spPr/>
        <p:txBody>
          <a:bodyPr/>
          <a:lstStyle/>
          <a:p>
            <a:r>
              <a:rPr lang="sv-SE" sz="2400" dirty="0"/>
              <a:t>Enligt 14 kap. 1 § Socialtjänstlagen (</a:t>
            </a:r>
            <a:r>
              <a:rPr lang="sv-SE" sz="2400" dirty="0" err="1"/>
              <a:t>SoL</a:t>
            </a:r>
            <a:r>
              <a:rPr lang="sv-SE" sz="2400" dirty="0"/>
              <a:t>) […] skyldiga att genast anmäla till socialtjänsten om de i sin verksamhet får kännedom om eller misstänker att ett barn far illa. </a:t>
            </a:r>
          </a:p>
          <a:p>
            <a:r>
              <a:rPr lang="sv-SE" sz="2400" dirty="0"/>
              <a:t>Rutin: Om personal misstänker att en elev far illa ska anmälan till elevhälsoteamet göras per omgående </a:t>
            </a:r>
            <a:r>
              <a:rPr lang="sv-SE" sz="2400" dirty="0">
                <a:sym typeface="Wingdings" panose="05000000000000000000" pitchFamily="2" charset="2"/>
              </a:rPr>
              <a:t> </a:t>
            </a:r>
            <a:r>
              <a:rPr lang="sv-SE" sz="2400" dirty="0"/>
              <a:t> Personal, skolsköterska, kurator, och/eller rektorer gör anmälan till socialtjänsten.</a:t>
            </a:r>
          </a:p>
        </p:txBody>
      </p:sp>
    </p:spTree>
    <p:extLst>
      <p:ext uri="{BB962C8B-B14F-4D97-AF65-F5344CB8AC3E}">
        <p14:creationId xmlns:p14="http://schemas.microsoft.com/office/powerpoint/2010/main" val="2819634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BB30DAB2-6072-79F6-1F77-A4C94B809555}"/>
              </a:ext>
            </a:extLst>
          </p:cNvPr>
          <p:cNvSpPr>
            <a:spLocks noGrp="1"/>
          </p:cNvSpPr>
          <p:nvPr>
            <p:ph type="body" sz="quarter" idx="13"/>
          </p:nvPr>
        </p:nvSpPr>
        <p:spPr/>
        <p:txBody>
          <a:bodyPr/>
          <a:lstStyle/>
          <a:p>
            <a:endParaRPr lang="sv-SE" dirty="0"/>
          </a:p>
        </p:txBody>
      </p:sp>
      <p:sp>
        <p:nvSpPr>
          <p:cNvPr id="3" name="Platshållare för text 2">
            <a:extLst>
              <a:ext uri="{FF2B5EF4-FFF2-40B4-BE49-F238E27FC236}">
                <a16:creationId xmlns:a16="http://schemas.microsoft.com/office/drawing/2014/main" id="{28A71B07-A430-3548-3CA0-098ABACA25DE}"/>
              </a:ext>
            </a:extLst>
          </p:cNvPr>
          <p:cNvSpPr>
            <a:spLocks noGrp="1"/>
          </p:cNvSpPr>
          <p:nvPr>
            <p:ph type="body" sz="quarter" idx="11"/>
          </p:nvPr>
        </p:nvSpPr>
        <p:spPr/>
        <p:txBody>
          <a:bodyPr/>
          <a:lstStyle/>
          <a:p>
            <a:r>
              <a:rPr lang="sv-SE" dirty="0"/>
              <a:t>Kommunövergripande dokument påverkar vår elevhälsoplan.</a:t>
            </a:r>
          </a:p>
        </p:txBody>
      </p:sp>
      <p:sp>
        <p:nvSpPr>
          <p:cNvPr id="4" name="Platshållare för text 3">
            <a:extLst>
              <a:ext uri="{FF2B5EF4-FFF2-40B4-BE49-F238E27FC236}">
                <a16:creationId xmlns:a16="http://schemas.microsoft.com/office/drawing/2014/main" id="{C3989474-48CA-A7FD-FBC7-93AB4E4EEED6}"/>
              </a:ext>
            </a:extLst>
          </p:cNvPr>
          <p:cNvSpPr>
            <a:spLocks noGrp="1"/>
          </p:cNvSpPr>
          <p:nvPr>
            <p:ph type="body" sz="quarter" idx="12"/>
          </p:nvPr>
        </p:nvSpPr>
        <p:spPr/>
        <p:txBody>
          <a:bodyPr/>
          <a:lstStyle/>
          <a:p>
            <a:r>
              <a:rPr lang="sv-SE" sz="2400" dirty="0"/>
              <a:t>Kommunens barn- och elevhälsoplan</a:t>
            </a:r>
          </a:p>
          <a:p>
            <a:r>
              <a:rPr lang="sv-SE" sz="2400" dirty="0"/>
              <a:t>Kompletterande information till barn- och elevhälsoplan</a:t>
            </a:r>
          </a:p>
          <a:p>
            <a:r>
              <a:rPr lang="sv-SE" sz="2400" dirty="0"/>
              <a:t>Plan för att stödja elevs matematikutveckling</a:t>
            </a:r>
          </a:p>
          <a:p>
            <a:r>
              <a:rPr lang="sv-SE" sz="2400" dirty="0"/>
              <a:t>Plan för att stödja elevs läs- och skrivutveckling</a:t>
            </a:r>
          </a:p>
          <a:p>
            <a:r>
              <a:rPr lang="sv-SE" sz="2400" dirty="0"/>
              <a:t>Riktlinje om uppföljning av närvaro och frånvaro</a:t>
            </a:r>
          </a:p>
          <a:p>
            <a:r>
              <a:rPr lang="sv-SE" sz="2400" dirty="0"/>
              <a:t>Riktlinje för inriktningen språkspåret</a:t>
            </a:r>
          </a:p>
        </p:txBody>
      </p:sp>
    </p:spTree>
    <p:extLst>
      <p:ext uri="{BB962C8B-B14F-4D97-AF65-F5344CB8AC3E}">
        <p14:creationId xmlns:p14="http://schemas.microsoft.com/office/powerpoint/2010/main" val="3647064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DC15A941-86E8-366E-CA93-D7646E34A1EF}"/>
              </a:ext>
            </a:extLst>
          </p:cNvPr>
          <p:cNvSpPr>
            <a:spLocks noGrp="1"/>
          </p:cNvSpPr>
          <p:nvPr>
            <p:ph type="body" sz="quarter" idx="13"/>
          </p:nvPr>
        </p:nvSpPr>
        <p:spPr/>
        <p:txBody>
          <a:bodyPr/>
          <a:lstStyle/>
          <a:p>
            <a:endParaRPr lang="sv-SE" dirty="0"/>
          </a:p>
        </p:txBody>
      </p:sp>
      <p:sp>
        <p:nvSpPr>
          <p:cNvPr id="3" name="Platshållare för text 2">
            <a:extLst>
              <a:ext uri="{FF2B5EF4-FFF2-40B4-BE49-F238E27FC236}">
                <a16:creationId xmlns:a16="http://schemas.microsoft.com/office/drawing/2014/main" id="{EE87B4B1-F240-F8B3-7B01-5846892B2B3B}"/>
              </a:ext>
            </a:extLst>
          </p:cNvPr>
          <p:cNvSpPr>
            <a:spLocks noGrp="1"/>
          </p:cNvSpPr>
          <p:nvPr>
            <p:ph type="body" sz="quarter" idx="11"/>
          </p:nvPr>
        </p:nvSpPr>
        <p:spPr/>
        <p:txBody>
          <a:bodyPr/>
          <a:lstStyle/>
          <a:p>
            <a:r>
              <a:rPr lang="sv-SE" dirty="0"/>
              <a:t>Elevhälsans professioner</a:t>
            </a:r>
          </a:p>
        </p:txBody>
      </p:sp>
      <p:sp>
        <p:nvSpPr>
          <p:cNvPr id="4" name="Platshållare för text 3">
            <a:extLst>
              <a:ext uri="{FF2B5EF4-FFF2-40B4-BE49-F238E27FC236}">
                <a16:creationId xmlns:a16="http://schemas.microsoft.com/office/drawing/2014/main" id="{D160A60C-EE33-05D0-31A9-6FE6E4A39004}"/>
              </a:ext>
            </a:extLst>
          </p:cNvPr>
          <p:cNvSpPr>
            <a:spLocks noGrp="1"/>
          </p:cNvSpPr>
          <p:nvPr>
            <p:ph type="body" sz="quarter" idx="12"/>
          </p:nvPr>
        </p:nvSpPr>
        <p:spPr/>
        <p:txBody>
          <a:bodyPr/>
          <a:lstStyle/>
          <a:p>
            <a:r>
              <a:rPr lang="sv-SE" dirty="0"/>
              <a:t>Enhetens team: rektor, skolsköterska, specialpedagog, speciallärare, skolkurator och logoped.</a:t>
            </a:r>
          </a:p>
          <a:p>
            <a:r>
              <a:rPr lang="sv-SE" dirty="0"/>
              <a:t>Logoped, specialpedagog, skolpsykolog från centrala barn och elevhälsan deltar dels planerat för främjande och förebyggande arbete, dels åtgärdande vid behov.</a:t>
            </a:r>
          </a:p>
          <a:p>
            <a:r>
              <a:rPr lang="sv-SE" dirty="0"/>
              <a:t>Skolläkare</a:t>
            </a:r>
          </a:p>
        </p:txBody>
      </p:sp>
    </p:spTree>
    <p:extLst>
      <p:ext uri="{BB962C8B-B14F-4D97-AF65-F5344CB8AC3E}">
        <p14:creationId xmlns:p14="http://schemas.microsoft.com/office/powerpoint/2010/main" val="198677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DF519EF7-D65E-C77E-0B5C-4EB73FC2E219}"/>
              </a:ext>
            </a:extLst>
          </p:cNvPr>
          <p:cNvSpPr>
            <a:spLocks noGrp="1"/>
          </p:cNvSpPr>
          <p:nvPr>
            <p:ph type="body" sz="quarter" idx="13"/>
          </p:nvPr>
        </p:nvSpPr>
        <p:spPr/>
        <p:txBody>
          <a:bodyPr/>
          <a:lstStyle/>
          <a:p>
            <a:endParaRPr lang="sv-SE" dirty="0"/>
          </a:p>
        </p:txBody>
      </p:sp>
      <p:sp>
        <p:nvSpPr>
          <p:cNvPr id="3" name="Platshållare för text 2">
            <a:extLst>
              <a:ext uri="{FF2B5EF4-FFF2-40B4-BE49-F238E27FC236}">
                <a16:creationId xmlns:a16="http://schemas.microsoft.com/office/drawing/2014/main" id="{730EC1B5-CAD5-D143-7154-875BD0D031E6}"/>
              </a:ext>
            </a:extLst>
          </p:cNvPr>
          <p:cNvSpPr>
            <a:spLocks noGrp="1"/>
          </p:cNvSpPr>
          <p:nvPr>
            <p:ph type="body" sz="quarter" idx="11"/>
          </p:nvPr>
        </p:nvSpPr>
        <p:spPr/>
        <p:txBody>
          <a:bodyPr/>
          <a:lstStyle/>
          <a:p>
            <a:r>
              <a:rPr lang="sv-SE" sz="4000" dirty="0"/>
              <a:t>Elevhälsans mål för läsåret 2023/2024</a:t>
            </a:r>
          </a:p>
        </p:txBody>
      </p:sp>
      <p:sp>
        <p:nvSpPr>
          <p:cNvPr id="4" name="Platshållare för text 3">
            <a:extLst>
              <a:ext uri="{FF2B5EF4-FFF2-40B4-BE49-F238E27FC236}">
                <a16:creationId xmlns:a16="http://schemas.microsoft.com/office/drawing/2014/main" id="{6DA48201-978B-7DB9-BC0C-CE92367BCF38}"/>
              </a:ext>
            </a:extLst>
          </p:cNvPr>
          <p:cNvSpPr>
            <a:spLocks noGrp="1"/>
          </p:cNvSpPr>
          <p:nvPr>
            <p:ph type="body" sz="quarter" idx="12"/>
          </p:nvPr>
        </p:nvSpPr>
        <p:spPr/>
        <p:txBody>
          <a:bodyPr/>
          <a:lstStyle/>
          <a:p>
            <a:r>
              <a:rPr lang="sv-SE" dirty="0"/>
              <a:t>All personal ska känna sig trygg med elevhälsans ärendegång och hur elevhälsan kan stödja arbetet</a:t>
            </a:r>
          </a:p>
          <a:p>
            <a:r>
              <a:rPr lang="sv-SE" dirty="0"/>
              <a:t>Utveckla det förebyggande och hälsofrämjande elevhälsoarbetet i ett F – 6 perspektiv </a:t>
            </a:r>
          </a:p>
          <a:p>
            <a:r>
              <a:rPr lang="sv-SE" dirty="0"/>
              <a:t>Utveckla enhetens arbete med tillgängliga lärmiljöer med fokus på lektionsdesign</a:t>
            </a:r>
          </a:p>
        </p:txBody>
      </p:sp>
    </p:spTree>
    <p:extLst>
      <p:ext uri="{BB962C8B-B14F-4D97-AF65-F5344CB8AC3E}">
        <p14:creationId xmlns:p14="http://schemas.microsoft.com/office/powerpoint/2010/main" val="1025608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4CAAED45-4ECE-B3A6-3217-29EF436FD00C}"/>
              </a:ext>
            </a:extLst>
          </p:cNvPr>
          <p:cNvSpPr>
            <a:spLocks noGrp="1"/>
          </p:cNvSpPr>
          <p:nvPr>
            <p:ph type="body" sz="quarter" idx="13"/>
          </p:nvPr>
        </p:nvSpPr>
        <p:spPr/>
        <p:txBody>
          <a:bodyPr/>
          <a:lstStyle/>
          <a:p>
            <a:endParaRPr lang="sv-SE" dirty="0"/>
          </a:p>
        </p:txBody>
      </p:sp>
      <p:pic>
        <p:nvPicPr>
          <p:cNvPr id="6" name="Bildobjekt 5">
            <a:extLst>
              <a:ext uri="{FF2B5EF4-FFF2-40B4-BE49-F238E27FC236}">
                <a16:creationId xmlns:a16="http://schemas.microsoft.com/office/drawing/2014/main" id="{EBAB41B8-CB62-732D-3A8C-A6E62B260B3A}"/>
              </a:ext>
            </a:extLst>
          </p:cNvPr>
          <p:cNvPicPr>
            <a:picLocks noChangeAspect="1"/>
          </p:cNvPicPr>
          <p:nvPr/>
        </p:nvPicPr>
        <p:blipFill>
          <a:blip r:embed="rId2"/>
          <a:stretch>
            <a:fillRect/>
          </a:stretch>
        </p:blipFill>
        <p:spPr>
          <a:xfrm>
            <a:off x="268448" y="253266"/>
            <a:ext cx="9271320" cy="5052421"/>
          </a:xfrm>
          <a:prstGeom prst="rect">
            <a:avLst/>
          </a:prstGeom>
        </p:spPr>
      </p:pic>
    </p:spTree>
    <p:extLst>
      <p:ext uri="{BB962C8B-B14F-4D97-AF65-F5344CB8AC3E}">
        <p14:creationId xmlns:p14="http://schemas.microsoft.com/office/powerpoint/2010/main" val="3843447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F1D4D070-2264-34B9-2752-31DEC2880AF4}"/>
              </a:ext>
            </a:extLst>
          </p:cNvPr>
          <p:cNvSpPr>
            <a:spLocks noGrp="1"/>
          </p:cNvSpPr>
          <p:nvPr>
            <p:ph type="body" sz="quarter" idx="13"/>
          </p:nvPr>
        </p:nvSpPr>
        <p:spPr/>
        <p:txBody>
          <a:bodyPr/>
          <a:lstStyle/>
          <a:p>
            <a:endParaRPr lang="sv-SE" dirty="0"/>
          </a:p>
        </p:txBody>
      </p:sp>
      <p:pic>
        <p:nvPicPr>
          <p:cNvPr id="1026" name="Picture 2" descr="Bild som visar arbetsgången">
            <a:extLst>
              <a:ext uri="{FF2B5EF4-FFF2-40B4-BE49-F238E27FC236}">
                <a16:creationId xmlns:a16="http://schemas.microsoft.com/office/drawing/2014/main" id="{A3187851-1C22-8D37-821F-82159F57D1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1206" y="579880"/>
            <a:ext cx="8129588" cy="5416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7475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F1D4D070-2264-34B9-2752-31DEC2880AF4}"/>
              </a:ext>
            </a:extLst>
          </p:cNvPr>
          <p:cNvSpPr>
            <a:spLocks noGrp="1"/>
          </p:cNvSpPr>
          <p:nvPr>
            <p:ph type="body" sz="quarter" idx="13"/>
          </p:nvPr>
        </p:nvSpPr>
        <p:spPr/>
        <p:txBody>
          <a:bodyPr/>
          <a:lstStyle/>
          <a:p>
            <a:r>
              <a:rPr lang="sv-SE" dirty="0"/>
              <a:t>Arbetsgång för elevärenden 1.Elever lyfts i arbetslaget Diskussioner i arbetslaget med förslag på åtgärder 2. Vid vidare problem och svårigheter kontaktas vårdnadshavare vid behov och vid behov sätts extra anpassningar in vid behov tas eleven upp i arbetslaget under punkten elevfokus. 3. Om problem kvarstår: Klasslärare anmäler om stöd hos EHT genom att lämna in anmälan till specialläraren. 4. Klasslärare presenterar elevärendet hos EHT Ärendet diskuteras tillsammans och klasslärare återkopplar till arbetslaget 5. Rektor ser till att en utredning av elev i behov av särskilt stöd påbörjas och sker skyndsamt. Utredningen görs av speciallärare/specialpedagog tillsammans med KL. Rektor beslutar om åtgärdsprogram ska upprättas. Klasslärare återkopplar till arbetslaget och undervisande lärare samt vårdnadshavare. 6. Rektor kan ansöka till centrala barn och elevhälsan Vid behov av psykologisk- eller specialpedagogisk kompetens konsulteras den skolpsykolog respektive specialpedagog från centrala barn och elevhälsa som är kopplad till skolan. Om det efter konsultationen visar sig finnas behov av mer ingående insats skickas en ansökan till centrala barn och elevhälsa via blanketten som finns i G mappen. 7. Rektor kallar till samrådsmöte då behov finns Uppföljning i EHT Uppföljande samrådsmöte</a:t>
            </a:r>
          </a:p>
        </p:txBody>
      </p:sp>
      <p:sp>
        <p:nvSpPr>
          <p:cNvPr id="3" name="Platshållare för text 2">
            <a:extLst>
              <a:ext uri="{FF2B5EF4-FFF2-40B4-BE49-F238E27FC236}">
                <a16:creationId xmlns:a16="http://schemas.microsoft.com/office/drawing/2014/main" id="{69AEAFC4-923B-FF26-8B52-5A87DB2D39A0}"/>
              </a:ext>
            </a:extLst>
          </p:cNvPr>
          <p:cNvSpPr>
            <a:spLocks noGrp="1"/>
          </p:cNvSpPr>
          <p:nvPr>
            <p:ph type="body" sz="quarter" idx="11"/>
          </p:nvPr>
        </p:nvSpPr>
        <p:spPr/>
        <p:txBody>
          <a:bodyPr/>
          <a:lstStyle/>
          <a:p>
            <a:pPr algn="ctr"/>
            <a:r>
              <a:rPr lang="sv-SE" sz="2800" b="1" dirty="0">
                <a:effectLst/>
                <a:latin typeface="Times New Roman" panose="02020603050405020304" pitchFamily="18" charset="0"/>
                <a:ea typeface="Times New Roman" panose="02020603050405020304" pitchFamily="18" charset="0"/>
              </a:rPr>
              <a:t>Arbetsgång för elevärende  PL</a:t>
            </a:r>
            <a:endParaRPr lang="sv-SE" sz="2800" dirty="0">
              <a:effectLst/>
              <a:latin typeface="Times New Roman" panose="02020603050405020304" pitchFamily="18" charset="0"/>
              <a:ea typeface="Times New Roman" panose="02020603050405020304" pitchFamily="18" charset="0"/>
            </a:endParaRPr>
          </a:p>
        </p:txBody>
      </p:sp>
      <p:sp>
        <p:nvSpPr>
          <p:cNvPr id="4" name="Platshållare för text 3">
            <a:extLst>
              <a:ext uri="{FF2B5EF4-FFF2-40B4-BE49-F238E27FC236}">
                <a16:creationId xmlns:a16="http://schemas.microsoft.com/office/drawing/2014/main" id="{A9F76AB9-DE58-7095-5DC4-A37B630A09ED}"/>
              </a:ext>
            </a:extLst>
          </p:cNvPr>
          <p:cNvSpPr>
            <a:spLocks noGrp="1"/>
          </p:cNvSpPr>
          <p:nvPr>
            <p:ph type="body" sz="quarter" idx="12"/>
          </p:nvPr>
        </p:nvSpPr>
        <p:spPr>
          <a:xfrm>
            <a:off x="609022" y="1164658"/>
            <a:ext cx="9956800" cy="5141104"/>
          </a:xfrm>
        </p:spPr>
        <p:txBody>
          <a:bodyPr/>
          <a:lstStyle/>
          <a:p>
            <a:pPr marL="0" indent="0">
              <a:buNone/>
            </a:pPr>
            <a:r>
              <a:rPr lang="sv-SE" sz="1800" dirty="0"/>
              <a:t>1. Eleven lyfts i arbetslaget.</a:t>
            </a:r>
          </a:p>
          <a:p>
            <a:pPr marL="0" indent="0">
              <a:buNone/>
            </a:pPr>
            <a:r>
              <a:rPr lang="sv-SE" sz="1800" dirty="0"/>
              <a:t>2. Vårdnadshavare kontaktas och vid behov sätts extra anpassningar in, eleven kan även tas upp i arbetslaget under elevfokus. </a:t>
            </a:r>
          </a:p>
          <a:p>
            <a:pPr marL="0" indent="0">
              <a:buNone/>
            </a:pPr>
            <a:r>
              <a:rPr lang="sv-SE" sz="1800" dirty="0"/>
              <a:t>3. Om problem kvarstår: Klasslärare anmäler om stöd hos EHT genom att lämna in anmälan till specialläraren. </a:t>
            </a:r>
          </a:p>
          <a:p>
            <a:pPr marL="0" indent="0">
              <a:buNone/>
            </a:pPr>
            <a:r>
              <a:rPr lang="sv-SE" sz="1800" dirty="0"/>
              <a:t>4. Klasslärare presenterar elevärendet hos EHT och klasslärare återkopplar till arbetslaget. </a:t>
            </a:r>
          </a:p>
          <a:p>
            <a:pPr marL="0" indent="0">
              <a:buNone/>
            </a:pPr>
            <a:r>
              <a:rPr lang="sv-SE" sz="1800" dirty="0"/>
              <a:t>5. Rektor ser till att en utredning av en elevs behov av särskilt stöd påbörjas och sker skyndsamt. Utredningen görs av speciallärare/specialpedagog tillsammans med KL. </a:t>
            </a:r>
          </a:p>
          <a:p>
            <a:pPr marL="0" indent="0">
              <a:buNone/>
            </a:pPr>
            <a:r>
              <a:rPr lang="sv-SE" sz="1800" dirty="0"/>
              <a:t>6. Rektor kan ansöka till centrala barn och elevhälsan. </a:t>
            </a:r>
          </a:p>
          <a:p>
            <a:pPr marL="0" indent="0">
              <a:buNone/>
            </a:pPr>
            <a:r>
              <a:rPr lang="sv-SE" sz="1800" dirty="0"/>
              <a:t>7. Rektor kallar till samrådsmöte då behov finns. </a:t>
            </a:r>
          </a:p>
          <a:p>
            <a:pPr marL="0" indent="0">
              <a:buNone/>
            </a:pPr>
            <a:r>
              <a:rPr lang="sv-SE" sz="1800" dirty="0"/>
              <a:t>8. Uppföljning i EHT. </a:t>
            </a:r>
          </a:p>
        </p:txBody>
      </p:sp>
    </p:spTree>
    <p:extLst>
      <p:ext uri="{BB962C8B-B14F-4D97-AF65-F5344CB8AC3E}">
        <p14:creationId xmlns:p14="http://schemas.microsoft.com/office/powerpoint/2010/main" val="2198156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4B6DB361-941E-5841-3E04-3497698FDE59}"/>
              </a:ext>
            </a:extLst>
          </p:cNvPr>
          <p:cNvPicPr>
            <a:picLocks noChangeAspect="1"/>
          </p:cNvPicPr>
          <p:nvPr/>
        </p:nvPicPr>
        <p:blipFill>
          <a:blip r:embed="rId2"/>
          <a:stretch>
            <a:fillRect/>
          </a:stretch>
        </p:blipFill>
        <p:spPr>
          <a:xfrm>
            <a:off x="2992120" y="196715"/>
            <a:ext cx="4665561" cy="6661285"/>
          </a:xfrm>
          <a:prstGeom prst="rect">
            <a:avLst/>
          </a:prstGeom>
        </p:spPr>
      </p:pic>
    </p:spTree>
    <p:extLst>
      <p:ext uri="{BB962C8B-B14F-4D97-AF65-F5344CB8AC3E}">
        <p14:creationId xmlns:p14="http://schemas.microsoft.com/office/powerpoint/2010/main" val="1673596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F1D4D070-2264-34B9-2752-31DEC2880AF4}"/>
              </a:ext>
            </a:extLst>
          </p:cNvPr>
          <p:cNvSpPr>
            <a:spLocks noGrp="1"/>
          </p:cNvSpPr>
          <p:nvPr>
            <p:ph type="body" sz="quarter" idx="13"/>
          </p:nvPr>
        </p:nvSpPr>
        <p:spPr/>
        <p:txBody>
          <a:bodyPr/>
          <a:lstStyle/>
          <a:p>
            <a:endParaRPr lang="sv-SE" dirty="0"/>
          </a:p>
        </p:txBody>
      </p:sp>
      <p:pic>
        <p:nvPicPr>
          <p:cNvPr id="7" name="Bildobjekt 1">
            <a:extLst>
              <a:ext uri="{FF2B5EF4-FFF2-40B4-BE49-F238E27FC236}">
                <a16:creationId xmlns:a16="http://schemas.microsoft.com/office/drawing/2014/main" id="{A7F1F8B5-C590-C09D-F6E3-0AECAE6FBD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156" y="865102"/>
            <a:ext cx="9446291" cy="4910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1537542"/>
      </p:ext>
    </p:extLst>
  </p:cSld>
  <p:clrMapOvr>
    <a:masterClrMapping/>
  </p:clrMapOvr>
</p:sld>
</file>

<file path=ppt/theme/theme1.xml><?xml version="1.0" encoding="utf-8"?>
<a:theme xmlns:a="http://schemas.openxmlformats.org/drawingml/2006/main" name="Tema-Tryggt och formellt">
  <a:themeElements>
    <a:clrScheme name="Växjö - Tryggt och formellt">
      <a:dk1>
        <a:sysClr val="windowText" lastClr="000000"/>
      </a:dk1>
      <a:lt1>
        <a:sysClr val="window" lastClr="FFFFFF"/>
      </a:lt1>
      <a:dk2>
        <a:srgbClr val="007CA2"/>
      </a:dk2>
      <a:lt2>
        <a:srgbClr val="007C3E"/>
      </a:lt2>
      <a:accent1>
        <a:srgbClr val="002352"/>
      </a:accent1>
      <a:accent2>
        <a:srgbClr val="0095D2"/>
      </a:accent2>
      <a:accent3>
        <a:srgbClr val="F9A519"/>
      </a:accent3>
      <a:accent4>
        <a:srgbClr val="007C3E"/>
      </a:accent4>
      <a:accent5>
        <a:srgbClr val="D70071"/>
      </a:accent5>
      <a:accent6>
        <a:srgbClr val="85AA3C"/>
      </a:accent6>
      <a:hlink>
        <a:srgbClr val="F4DA40"/>
      </a:hlink>
      <a:folHlink>
        <a:srgbClr val="002352"/>
      </a:folHlink>
    </a:clrScheme>
    <a:fontScheme name="Växjö kommun1">
      <a:majorFont>
        <a:latin typeface="Växjö Now"/>
        <a:ea typeface=""/>
        <a:cs typeface=""/>
      </a:majorFont>
      <a:minorFont>
        <a:latin typeface="Växjö N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lot PowerPoint 4.potx" id="{73D69DEC-AC55-4F59-B2AB-2D6B22D62EBF}" vid="{CEA5E4DF-ABEC-453D-8CA7-658E6CD6F1D6}"/>
    </a:ext>
  </a:extLst>
</a:theme>
</file>

<file path=ppt/theme/theme2.xml><?xml version="1.0" encoding="utf-8"?>
<a:theme xmlns:a="http://schemas.openxmlformats.org/drawingml/2006/main" name="Tema-Tryggt och formellt Vit">
  <a:themeElements>
    <a:clrScheme name="Växjö - Tryggt och formellt">
      <a:dk1>
        <a:sysClr val="windowText" lastClr="000000"/>
      </a:dk1>
      <a:lt1>
        <a:sysClr val="window" lastClr="FFFFFF"/>
      </a:lt1>
      <a:dk2>
        <a:srgbClr val="007CA2"/>
      </a:dk2>
      <a:lt2>
        <a:srgbClr val="007C3E"/>
      </a:lt2>
      <a:accent1>
        <a:srgbClr val="002352"/>
      </a:accent1>
      <a:accent2>
        <a:srgbClr val="0095D2"/>
      </a:accent2>
      <a:accent3>
        <a:srgbClr val="F9A519"/>
      </a:accent3>
      <a:accent4>
        <a:srgbClr val="007C3E"/>
      </a:accent4>
      <a:accent5>
        <a:srgbClr val="D70071"/>
      </a:accent5>
      <a:accent6>
        <a:srgbClr val="85AA3C"/>
      </a:accent6>
      <a:hlink>
        <a:srgbClr val="F4DA40"/>
      </a:hlink>
      <a:folHlink>
        <a:srgbClr val="002352"/>
      </a:folHlink>
    </a:clrScheme>
    <a:fontScheme name="Växjö kommun1">
      <a:majorFont>
        <a:latin typeface="Växjö Now"/>
        <a:ea typeface=""/>
        <a:cs typeface=""/>
      </a:majorFont>
      <a:minorFont>
        <a:latin typeface="Växjö N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lot PowerPoint 4.potx" id="{73D69DEC-AC55-4F59-B2AB-2D6B22D62EBF}" vid="{3EA2EEDE-130F-4D23-9BCC-9FFB60D31143}"/>
    </a:ext>
  </a:extLst>
</a:theme>
</file>

<file path=ppt/theme/theme3.xml><?xml version="1.0" encoding="utf-8"?>
<a:theme xmlns:a="http://schemas.openxmlformats.org/drawingml/2006/main" name="Tema-Harmoniskt och nedtonat">
  <a:themeElements>
    <a:clrScheme name="Växjö - Harmoniskt och nedtonat">
      <a:dk1>
        <a:sysClr val="windowText" lastClr="000000"/>
      </a:dk1>
      <a:lt1>
        <a:sysClr val="window" lastClr="FFFFFF"/>
      </a:lt1>
      <a:dk2>
        <a:srgbClr val="007CA2"/>
      </a:dk2>
      <a:lt2>
        <a:srgbClr val="007C3E"/>
      </a:lt2>
      <a:accent1>
        <a:srgbClr val="26A5A0"/>
      </a:accent1>
      <a:accent2>
        <a:srgbClr val="85AA3C"/>
      </a:accent2>
      <a:accent3>
        <a:srgbClr val="002352"/>
      </a:accent3>
      <a:accent4>
        <a:srgbClr val="007C3E"/>
      </a:accent4>
      <a:accent5>
        <a:srgbClr val="FFC4E3"/>
      </a:accent5>
      <a:accent6>
        <a:srgbClr val="0095D2"/>
      </a:accent6>
      <a:hlink>
        <a:srgbClr val="002352"/>
      </a:hlink>
      <a:folHlink>
        <a:srgbClr val="002352"/>
      </a:folHlink>
    </a:clrScheme>
    <a:fontScheme name="Växjö kommun1">
      <a:majorFont>
        <a:latin typeface="Växjö Now"/>
        <a:ea typeface=""/>
        <a:cs typeface=""/>
      </a:majorFont>
      <a:minorFont>
        <a:latin typeface="Växjö N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lot PowerPoint 4.potx" id="{73D69DEC-AC55-4F59-B2AB-2D6B22D62EBF}" vid="{128DDF75-E449-4DF7-949F-BEB6D593D5AB}"/>
    </a:ext>
  </a:extLst>
</a:theme>
</file>

<file path=ppt/theme/theme4.xml><?xml version="1.0" encoding="utf-8"?>
<a:theme xmlns:a="http://schemas.openxmlformats.org/drawingml/2006/main" name="Tema-Harmoniskt och nedtonat Vit">
  <a:themeElements>
    <a:clrScheme name="Växjö - Harmoniskt och nedtonat">
      <a:dk1>
        <a:sysClr val="windowText" lastClr="000000"/>
      </a:dk1>
      <a:lt1>
        <a:sysClr val="window" lastClr="FFFFFF"/>
      </a:lt1>
      <a:dk2>
        <a:srgbClr val="007CA2"/>
      </a:dk2>
      <a:lt2>
        <a:srgbClr val="007C3E"/>
      </a:lt2>
      <a:accent1>
        <a:srgbClr val="26A5A0"/>
      </a:accent1>
      <a:accent2>
        <a:srgbClr val="85AA3C"/>
      </a:accent2>
      <a:accent3>
        <a:srgbClr val="002352"/>
      </a:accent3>
      <a:accent4>
        <a:srgbClr val="007C3E"/>
      </a:accent4>
      <a:accent5>
        <a:srgbClr val="FFC4E3"/>
      </a:accent5>
      <a:accent6>
        <a:srgbClr val="0095D2"/>
      </a:accent6>
      <a:hlink>
        <a:srgbClr val="002352"/>
      </a:hlink>
      <a:folHlink>
        <a:srgbClr val="002352"/>
      </a:folHlink>
    </a:clrScheme>
    <a:fontScheme name="Växjö kommun1">
      <a:majorFont>
        <a:latin typeface="Växjö Now"/>
        <a:ea typeface=""/>
        <a:cs typeface=""/>
      </a:majorFont>
      <a:minorFont>
        <a:latin typeface="Växjö N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lot PowerPoint 4.potx" id="{73D69DEC-AC55-4F59-B2AB-2D6B22D62EBF}" vid="{4F2E1FE1-E1FB-4881-9F32-8969DA4F2FED}"/>
    </a:ext>
  </a:extLst>
</a:theme>
</file>

<file path=ppt/theme/theme5.xml><?xml version="1.0" encoding="utf-8"?>
<a:theme xmlns:a="http://schemas.openxmlformats.org/drawingml/2006/main" name="Tema-Hållbarhet och innovation">
  <a:themeElements>
    <a:clrScheme name="Växjö - Hållbart och innovation">
      <a:dk1>
        <a:sysClr val="windowText" lastClr="000000"/>
      </a:dk1>
      <a:lt1>
        <a:sysClr val="window" lastClr="FFFFFF"/>
      </a:lt1>
      <a:dk2>
        <a:srgbClr val="007CA2"/>
      </a:dk2>
      <a:lt2>
        <a:srgbClr val="007C3E"/>
      </a:lt2>
      <a:accent1>
        <a:srgbClr val="85AA3C"/>
      </a:accent1>
      <a:accent2>
        <a:srgbClr val="0095D2"/>
      </a:accent2>
      <a:accent3>
        <a:srgbClr val="F4DA40"/>
      </a:accent3>
      <a:accent4>
        <a:srgbClr val="D70071"/>
      </a:accent4>
      <a:accent5>
        <a:srgbClr val="007C3E"/>
      </a:accent5>
      <a:accent6>
        <a:srgbClr val="002352"/>
      </a:accent6>
      <a:hlink>
        <a:srgbClr val="F4DA40"/>
      </a:hlink>
      <a:folHlink>
        <a:srgbClr val="002352"/>
      </a:folHlink>
    </a:clrScheme>
    <a:fontScheme name="Växjö kommun1">
      <a:majorFont>
        <a:latin typeface="Växjö Now"/>
        <a:ea typeface=""/>
        <a:cs typeface=""/>
      </a:majorFont>
      <a:minorFont>
        <a:latin typeface="Växjö N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lot PowerPoint 4.potx" id="{73D69DEC-AC55-4F59-B2AB-2D6B22D62EBF}" vid="{537399F8-B390-4987-817B-75EABD2D4106}"/>
    </a:ext>
  </a:extLst>
</a:theme>
</file>

<file path=ppt/theme/theme6.xml><?xml version="1.0" encoding="utf-8"?>
<a:theme xmlns:a="http://schemas.openxmlformats.org/drawingml/2006/main" name="Tema-Hållbarhet och innovation Vit">
  <a:themeElements>
    <a:clrScheme name="Växjö - Hållbart och innovation">
      <a:dk1>
        <a:sysClr val="windowText" lastClr="000000"/>
      </a:dk1>
      <a:lt1>
        <a:sysClr val="window" lastClr="FFFFFF"/>
      </a:lt1>
      <a:dk2>
        <a:srgbClr val="007CA2"/>
      </a:dk2>
      <a:lt2>
        <a:srgbClr val="007C3E"/>
      </a:lt2>
      <a:accent1>
        <a:srgbClr val="85AA3C"/>
      </a:accent1>
      <a:accent2>
        <a:srgbClr val="0095D2"/>
      </a:accent2>
      <a:accent3>
        <a:srgbClr val="F4DA40"/>
      </a:accent3>
      <a:accent4>
        <a:srgbClr val="D70071"/>
      </a:accent4>
      <a:accent5>
        <a:srgbClr val="007C3E"/>
      </a:accent5>
      <a:accent6>
        <a:srgbClr val="002352"/>
      </a:accent6>
      <a:hlink>
        <a:srgbClr val="F4DA40"/>
      </a:hlink>
      <a:folHlink>
        <a:srgbClr val="002352"/>
      </a:folHlink>
    </a:clrScheme>
    <a:fontScheme name="Växjö kommun1">
      <a:majorFont>
        <a:latin typeface="Växjö Now"/>
        <a:ea typeface=""/>
        <a:cs typeface=""/>
      </a:majorFont>
      <a:minorFont>
        <a:latin typeface="Växjö N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lot PowerPoint 4.potx" id="{73D69DEC-AC55-4F59-B2AB-2D6B22D62EBF}" vid="{A7B6742B-76AA-48EA-B8A6-36B7DE73FC9E}"/>
    </a:ext>
  </a:extLst>
</a:theme>
</file>

<file path=ppt/theme/theme7.xml><?xml version="1.0" encoding="utf-8"?>
<a:theme xmlns:a="http://schemas.openxmlformats.org/drawingml/2006/main" name="Tema-Kraftfull och lekfull">
  <a:themeElements>
    <a:clrScheme name="Växjö - Lekfullt och kraftfullt">
      <a:dk1>
        <a:sysClr val="windowText" lastClr="000000"/>
      </a:dk1>
      <a:lt1>
        <a:sysClr val="window" lastClr="FFFFFF"/>
      </a:lt1>
      <a:dk2>
        <a:srgbClr val="007CA2"/>
      </a:dk2>
      <a:lt2>
        <a:srgbClr val="007C3E"/>
      </a:lt2>
      <a:accent1>
        <a:srgbClr val="D70071"/>
      </a:accent1>
      <a:accent2>
        <a:srgbClr val="F9A519"/>
      </a:accent2>
      <a:accent3>
        <a:srgbClr val="26A5A0"/>
      </a:accent3>
      <a:accent4>
        <a:srgbClr val="F4DA40"/>
      </a:accent4>
      <a:accent5>
        <a:srgbClr val="FACCE3"/>
      </a:accent5>
      <a:accent6>
        <a:srgbClr val="0095D2"/>
      </a:accent6>
      <a:hlink>
        <a:srgbClr val="F4DA40"/>
      </a:hlink>
      <a:folHlink>
        <a:srgbClr val="002352"/>
      </a:folHlink>
    </a:clrScheme>
    <a:fontScheme name="Växjö kommun1">
      <a:majorFont>
        <a:latin typeface="Växjö Now"/>
        <a:ea typeface=""/>
        <a:cs typeface=""/>
      </a:majorFont>
      <a:minorFont>
        <a:latin typeface="Växjö N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lot PowerPoint 4.potx" id="{73D69DEC-AC55-4F59-B2AB-2D6B22D62EBF}" vid="{41DEEBD2-C710-4870-B1E0-77E605F5898F}"/>
    </a:ext>
  </a:extLst>
</a:theme>
</file>

<file path=ppt/theme/theme8.xml><?xml version="1.0" encoding="utf-8"?>
<a:theme xmlns:a="http://schemas.openxmlformats.org/drawingml/2006/main" name="Tema-Kraftfull och lekfull Vit">
  <a:themeElements>
    <a:clrScheme name="Växjö - Lekfullt och kraftfullt">
      <a:dk1>
        <a:sysClr val="windowText" lastClr="000000"/>
      </a:dk1>
      <a:lt1>
        <a:sysClr val="window" lastClr="FFFFFF"/>
      </a:lt1>
      <a:dk2>
        <a:srgbClr val="007CA2"/>
      </a:dk2>
      <a:lt2>
        <a:srgbClr val="007C3E"/>
      </a:lt2>
      <a:accent1>
        <a:srgbClr val="D70071"/>
      </a:accent1>
      <a:accent2>
        <a:srgbClr val="F9A519"/>
      </a:accent2>
      <a:accent3>
        <a:srgbClr val="26A5A0"/>
      </a:accent3>
      <a:accent4>
        <a:srgbClr val="F4DA40"/>
      </a:accent4>
      <a:accent5>
        <a:srgbClr val="FACCE3"/>
      </a:accent5>
      <a:accent6>
        <a:srgbClr val="0095D2"/>
      </a:accent6>
      <a:hlink>
        <a:srgbClr val="F4DA40"/>
      </a:hlink>
      <a:folHlink>
        <a:srgbClr val="002352"/>
      </a:folHlink>
    </a:clrScheme>
    <a:fontScheme name="Växjö kommun1">
      <a:majorFont>
        <a:latin typeface="Växjö Now"/>
        <a:ea typeface=""/>
        <a:cs typeface=""/>
      </a:majorFont>
      <a:minorFont>
        <a:latin typeface="Växjö N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lot PowerPoint 4.potx" id="{73D69DEC-AC55-4F59-B2AB-2D6B22D62EBF}" vid="{DA0176A8-AFE0-4FB8-A0CC-6587816F58E8}"/>
    </a:ext>
  </a:extLst>
</a:theme>
</file>

<file path=ppt/theme/theme9.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Växjö kommun</Template>
  <TotalTime>764</TotalTime>
  <Words>524</Words>
  <Application>Microsoft Office PowerPoint</Application>
  <PresentationFormat>Bredbild</PresentationFormat>
  <Paragraphs>30</Paragraphs>
  <Slides>10</Slides>
  <Notes>0</Notes>
  <HiddenSlides>0</HiddenSlides>
  <MMClips>0</MMClips>
  <ScaleCrop>false</ScaleCrop>
  <HeadingPairs>
    <vt:vector size="6" baseType="variant">
      <vt:variant>
        <vt:lpstr>Använt teckensnitt</vt:lpstr>
      </vt:variant>
      <vt:variant>
        <vt:i4>4</vt:i4>
      </vt:variant>
      <vt:variant>
        <vt:lpstr>Tema</vt:lpstr>
      </vt:variant>
      <vt:variant>
        <vt:i4>8</vt:i4>
      </vt:variant>
      <vt:variant>
        <vt:lpstr>Bildrubriker</vt:lpstr>
      </vt:variant>
      <vt:variant>
        <vt:i4>10</vt:i4>
      </vt:variant>
    </vt:vector>
  </HeadingPairs>
  <TitlesOfParts>
    <vt:vector size="22" baseType="lpstr">
      <vt:lpstr>Arial</vt:lpstr>
      <vt:lpstr>Calibri</vt:lpstr>
      <vt:lpstr>Times New Roman</vt:lpstr>
      <vt:lpstr>Växjö Now</vt:lpstr>
      <vt:lpstr>Tema-Tryggt och formellt</vt:lpstr>
      <vt:lpstr>Tema-Tryggt och formellt Vit</vt:lpstr>
      <vt:lpstr>Tema-Harmoniskt och nedtonat</vt:lpstr>
      <vt:lpstr>Tema-Harmoniskt och nedtonat Vit</vt:lpstr>
      <vt:lpstr>Tema-Hållbarhet och innovation</vt:lpstr>
      <vt:lpstr>Tema-Hållbarhet och innovation Vit</vt:lpstr>
      <vt:lpstr>Tema-Kraftfull och lekfull</vt:lpstr>
      <vt:lpstr>Tema-Kraftfull och lekfull Vit</vt:lpstr>
      <vt:lpstr>Elevhälsoplan PL F-6</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Elevhälsoplan PL F-6</dc:title>
  <dc:creator>Enell Per</dc:creator>
  <cp:lastModifiedBy>Permerius Filip</cp:lastModifiedBy>
  <cp:revision>5</cp:revision>
  <dcterms:created xsi:type="dcterms:W3CDTF">2023-09-25T08:17:23Z</dcterms:created>
  <dcterms:modified xsi:type="dcterms:W3CDTF">2023-10-17T13:48:10Z</dcterms:modified>
</cp:coreProperties>
</file>